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8" r:id="rId4"/>
    <p:sldId id="260" r:id="rId5"/>
    <p:sldId id="265" r:id="rId6"/>
    <p:sldId id="261" r:id="rId7"/>
    <p:sldId id="262" r:id="rId8"/>
    <p:sldId id="266" r:id="rId9"/>
    <p:sldId id="267" r:id="rId10"/>
    <p:sldId id="268" r:id="rId11"/>
    <p:sldId id="273" r:id="rId12"/>
    <p:sldId id="274" r:id="rId13"/>
    <p:sldId id="271" r:id="rId14"/>
    <p:sldId id="272" r:id="rId15"/>
  </p:sldIdLst>
  <p:sldSz cx="9144000" cy="6858000" type="screen4x3"/>
  <p:notesSz cx="9926638" cy="679767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rimo" panose="020B0604020202020204" charset="0"/>
      <p:regular r:id="rId22"/>
      <p:bold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99" autoAdjust="0"/>
  </p:normalViewPr>
  <p:slideViewPr>
    <p:cSldViewPr>
      <p:cViewPr>
        <p:scale>
          <a:sx n="77" d="100"/>
          <a:sy n="77" d="100"/>
        </p:scale>
        <p:origin x="-1164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B88A6-D1E4-41A9-B122-C86EA9602FF4}" type="datetimeFigureOut">
              <a:rPr lang="hu-HU" smtClean="0"/>
              <a:t>2016.04.28.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5447C-76A6-42F0-BA38-0D565B364E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6062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4301542" cy="339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622797" y="0"/>
            <a:ext cx="4301542" cy="339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263900" y="509588"/>
            <a:ext cx="3398838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92666" y="3228896"/>
            <a:ext cx="794130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1542" cy="339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622797" y="6456612"/>
            <a:ext cx="4301542" cy="339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99473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992666" y="3228896"/>
            <a:ext cx="7941309" cy="30589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992666" y="3228896"/>
            <a:ext cx="7941309" cy="30589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992666" y="3228896"/>
            <a:ext cx="7941309" cy="30589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Shape 390"/>
          <p:cNvSpPr txBox="1">
            <a:spLocks noGrp="1"/>
          </p:cNvSpPr>
          <p:nvPr>
            <p:ph type="sldNum" idx="12"/>
          </p:nvPr>
        </p:nvSpPr>
        <p:spPr>
          <a:xfrm>
            <a:off x="5622797" y="6456612"/>
            <a:ext cx="4301542" cy="339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992666" y="3228896"/>
            <a:ext cx="7941309" cy="30589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992666" y="3228896"/>
            <a:ext cx="7941309" cy="30589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992666" y="3228896"/>
            <a:ext cx="7941309" cy="30589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992666" y="3228896"/>
            <a:ext cx="7941309" cy="30589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992666" y="3228896"/>
            <a:ext cx="7941309" cy="30589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992666" y="3228896"/>
            <a:ext cx="7941309" cy="30589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992666" y="3228896"/>
            <a:ext cx="7941309" cy="30589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992666" y="3228896"/>
            <a:ext cx="7941309" cy="30589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0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pic" idx="2"/>
          </p:nvPr>
        </p:nvSpPr>
        <p:spPr>
          <a:xfrm>
            <a:off x="3925473" y="-1251520"/>
            <a:ext cx="6045583" cy="6045583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3491880" y="-1685113"/>
            <a:ext cx="6912767" cy="6912767"/>
          </a:xfrm>
          <a:prstGeom prst="donut">
            <a:avLst>
              <a:gd name="adj" fmla="val 3102"/>
            </a:avLst>
          </a:prstGeom>
          <a:solidFill>
            <a:srgbClr val="58595B">
              <a:alpha val="2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270000" y="4149080"/>
            <a:ext cx="3528391" cy="504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3"/>
          </p:nvPr>
        </p:nvSpPr>
        <p:spPr>
          <a:xfrm>
            <a:off x="3851919" y="6131807"/>
            <a:ext cx="4824535" cy="360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399510"/>
            <a:ext cx="2442175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6093296"/>
            <a:ext cx="1719071" cy="27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&amp; Image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 l="1" t="63474" r="-26312"/>
          <a:stretch/>
        </p:blipFill>
        <p:spPr>
          <a:xfrm>
            <a:off x="6444207" y="0"/>
            <a:ext cx="3024335" cy="87412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347864" y="1196750"/>
            <a:ext cx="2520279" cy="4176465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3"/>
          </p:nvPr>
        </p:nvSpPr>
        <p:spPr>
          <a:xfrm>
            <a:off x="6156176" y="1196750"/>
            <a:ext cx="2520279" cy="4176465"/>
          </a:xfrm>
          <a:prstGeom prst="round2DiagRect">
            <a:avLst>
              <a:gd name="adj1" fmla="val 0"/>
              <a:gd name="adj2" fmla="val 18487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67545" y="541718"/>
            <a:ext cx="2592287" cy="432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4"/>
          </p:nvPr>
        </p:nvSpPr>
        <p:spPr>
          <a:xfrm>
            <a:off x="467545" y="1196975"/>
            <a:ext cx="2592287" cy="41767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14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8000" marR="0" lvl="1" indent="-63799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63500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63500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254" y="5661248"/>
            <a:ext cx="2205290" cy="682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Imag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1043608" y="1340642"/>
            <a:ext cx="2520279" cy="446462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540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14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8000" marR="0" lvl="1" indent="-63799" algn="l" rtl="0">
              <a:lnSpc>
                <a:spcPct val="114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63500" algn="l" rtl="0">
              <a:lnSpc>
                <a:spcPct val="113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63500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ndscape Image &amp;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483960" y="476672"/>
            <a:ext cx="8192496" cy="1584175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67543" y="2276872"/>
            <a:ext cx="8208912" cy="432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3"/>
          </p:nvPr>
        </p:nvSpPr>
        <p:spPr>
          <a:xfrm>
            <a:off x="467543" y="2924943"/>
            <a:ext cx="8208910" cy="24487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14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127000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8000" marR="0" lvl="2" indent="-63799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4800" marR="0" lvl="3" indent="-65299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02000" marR="0" lvl="4" indent="-65299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6254" y="5661248"/>
            <a:ext cx="2205290" cy="682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&amp;  3 Image 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5297446" y="1196626"/>
            <a:ext cx="1512167" cy="2376264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3"/>
          </p:nvPr>
        </p:nvSpPr>
        <p:spPr>
          <a:xfrm>
            <a:off x="5292725" y="3788891"/>
            <a:ext cx="3383731" cy="1584325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idx="4"/>
          </p:nvPr>
        </p:nvSpPr>
        <p:spPr>
          <a:xfrm>
            <a:off x="7164288" y="1196601"/>
            <a:ext cx="1512167" cy="2376264"/>
          </a:xfrm>
          <a:prstGeom prst="round2DiagRect">
            <a:avLst>
              <a:gd name="adj1" fmla="val 0"/>
              <a:gd name="adj2" fmla="val 18487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67545" y="541718"/>
            <a:ext cx="4536503" cy="432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5"/>
          </p:nvPr>
        </p:nvSpPr>
        <p:spPr>
          <a:xfrm>
            <a:off x="467545" y="1196975"/>
            <a:ext cx="4536503" cy="41767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8000" marR="0" lvl="1" indent="-63799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4800" marR="0" lvl="2" indent="-65299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2000" marR="0" lvl="3" indent="-65299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6254" y="5661248"/>
            <a:ext cx="2205290" cy="682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with Landscaper &amp; Portrait Imag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67545" y="541718"/>
            <a:ext cx="4536503" cy="432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pic" idx="2"/>
          </p:nvPr>
        </p:nvSpPr>
        <p:spPr>
          <a:xfrm>
            <a:off x="467543" y="3791021"/>
            <a:ext cx="8208912" cy="1584175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3"/>
          </p:nvPr>
        </p:nvSpPr>
        <p:spPr>
          <a:xfrm>
            <a:off x="467545" y="1196975"/>
            <a:ext cx="4536503" cy="2376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8000" marR="0" lvl="1" indent="-63799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63500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2000" marR="0" lvl="3" indent="-65299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4"/>
          </p:nvPr>
        </p:nvSpPr>
        <p:spPr>
          <a:xfrm>
            <a:off x="5220071" y="1196751"/>
            <a:ext cx="3439968" cy="2376263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6254" y="5661248"/>
            <a:ext cx="2205290" cy="682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&amp; 3 Images 0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67545" y="541718"/>
            <a:ext cx="4536503" cy="432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2"/>
          </p:nvPr>
        </p:nvSpPr>
        <p:spPr>
          <a:xfrm>
            <a:off x="467543" y="3791021"/>
            <a:ext cx="4536504" cy="1584175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3"/>
          </p:nvPr>
        </p:nvSpPr>
        <p:spPr>
          <a:xfrm>
            <a:off x="467545" y="1196975"/>
            <a:ext cx="4536503" cy="2376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8000" marR="0" lvl="1" indent="-63799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63500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63500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idx="4"/>
          </p:nvPr>
        </p:nvSpPr>
        <p:spPr>
          <a:xfrm>
            <a:off x="5220071" y="1196751"/>
            <a:ext cx="3439968" cy="2376263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5"/>
          </p:nvPr>
        </p:nvSpPr>
        <p:spPr>
          <a:xfrm>
            <a:off x="5220071" y="3789039"/>
            <a:ext cx="3456383" cy="1584175"/>
          </a:xfrm>
          <a:prstGeom prst="round2DiagRect">
            <a:avLst>
              <a:gd name="adj1" fmla="val 0"/>
              <a:gd name="adj2" fmla="val 20857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6254" y="5661248"/>
            <a:ext cx="2205290" cy="682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&amp;  3 Image 0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pic" idx="2"/>
          </p:nvPr>
        </p:nvSpPr>
        <p:spPr>
          <a:xfrm>
            <a:off x="5292725" y="3429000"/>
            <a:ext cx="3383731" cy="1944216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idx="3"/>
          </p:nvPr>
        </p:nvSpPr>
        <p:spPr>
          <a:xfrm>
            <a:off x="5292080" y="1196751"/>
            <a:ext cx="3383731" cy="195072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67545" y="541718"/>
            <a:ext cx="4536503" cy="432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4"/>
          </p:nvPr>
        </p:nvSpPr>
        <p:spPr>
          <a:xfrm>
            <a:off x="467545" y="1196975"/>
            <a:ext cx="4536503" cy="41767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8000" marR="0" lvl="1" indent="-63799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63500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63500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6254" y="5661248"/>
            <a:ext cx="2205290" cy="682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457200" y="3975392"/>
            <a:ext cx="3649132" cy="1163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9EE3"/>
              </a:buClr>
              <a:buFont typeface="Arimo"/>
              <a:buNone/>
              <a:defRPr sz="3400" b="0" i="0" u="none" strike="noStrike" cap="none">
                <a:solidFill>
                  <a:srgbClr val="009EE3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457200" y="5562600"/>
            <a:ext cx="6400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40"/>
              </a:spcBef>
              <a:buClr>
                <a:srgbClr val="575757"/>
              </a:buClr>
              <a:buFont typeface="Arial"/>
              <a:buNone/>
              <a:defRPr sz="2200" b="0" i="0" u="none" strike="noStrike" cap="none">
                <a:solidFill>
                  <a:srgbClr val="575757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D8D8D"/>
              </a:buClr>
              <a:buFont typeface="Arial"/>
              <a:buNone/>
              <a:defRPr sz="28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D8D8D"/>
              </a:buClr>
              <a:buFont typeface="Arial"/>
              <a:buNone/>
              <a:defRPr sz="24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D8D8D"/>
              </a:buClr>
              <a:buFont typeface="Arial"/>
              <a:buNone/>
              <a:defRPr sz="20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D8D8D"/>
              </a:buClr>
              <a:buFont typeface="Arial"/>
              <a:buNone/>
              <a:defRPr sz="20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D8D8D"/>
              </a:buClr>
              <a:buFont typeface="Arial"/>
              <a:buNone/>
              <a:defRPr sz="20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D8D8D"/>
              </a:buClr>
              <a:buFont typeface="Arial"/>
              <a:buNone/>
              <a:defRPr sz="20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D8D8D"/>
              </a:buClr>
              <a:buFont typeface="Arial"/>
              <a:buNone/>
              <a:defRPr sz="20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D8D8D"/>
              </a:buClr>
              <a:buFont typeface="Arial"/>
              <a:buNone/>
              <a:defRPr sz="20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57200" y="6453335"/>
            <a:ext cx="4165600" cy="2462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"/>
              </a:spcBef>
              <a:buClr>
                <a:srgbClr val="575757"/>
              </a:buClr>
              <a:buFont typeface="Arial"/>
              <a:buNone/>
              <a:defRPr sz="1000" b="0" i="0" u="none" strike="noStrike" cap="none">
                <a:solidFill>
                  <a:srgbClr val="575757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63500" algn="l" rtl="0">
              <a:spcBef>
                <a:spcPts val="200"/>
              </a:spcBef>
              <a:buClr>
                <a:srgbClr val="575757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rgbClr val="575757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0" marR="0" lvl="2" indent="63500" algn="l" rtl="0">
              <a:spcBef>
                <a:spcPts val="200"/>
              </a:spcBef>
              <a:buClr>
                <a:srgbClr val="575757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rgbClr val="575757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0" marR="0" lvl="3" indent="63500" algn="l" rtl="0">
              <a:spcBef>
                <a:spcPts val="200"/>
              </a:spcBef>
              <a:buClr>
                <a:srgbClr val="575757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rgbClr val="575757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0" marR="0" lvl="4" indent="63500" algn="l" rtl="0">
              <a:spcBef>
                <a:spcPts val="200"/>
              </a:spcBef>
              <a:buClr>
                <a:srgbClr val="575757"/>
              </a:buClr>
              <a:buSzPct val="100000"/>
              <a:buFont typeface="Arial"/>
              <a:buChar char="»"/>
              <a:defRPr sz="1000" b="0" i="0" u="none" strike="noStrike" cap="none">
                <a:solidFill>
                  <a:srgbClr val="575757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453187"/>
            <a:ext cx="2133599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199" y="474133"/>
            <a:ext cx="5698066" cy="4910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199" y="1354658"/>
            <a:ext cx="3894665" cy="3810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57199" y="1964793"/>
            <a:ext cx="8229600" cy="26326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320"/>
              </a:spcBef>
              <a:buClr>
                <a:srgbClr val="575757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457199" y="4797151"/>
            <a:ext cx="3894665" cy="308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79400" algn="l" rtl="0">
              <a:spcBef>
                <a:spcPts val="200"/>
              </a:spcBef>
              <a:buClr>
                <a:srgbClr val="575757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4"/>
          </p:nvPr>
        </p:nvSpPr>
        <p:spPr>
          <a:xfrm>
            <a:off x="457200" y="6453335"/>
            <a:ext cx="4165600" cy="2462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"/>
              </a:spcBef>
              <a:buClr>
                <a:srgbClr val="575757"/>
              </a:buClr>
              <a:buFont typeface="Arial"/>
              <a:buNone/>
              <a:defRPr sz="1000" b="0" i="0" u="none" strike="noStrike" cap="none">
                <a:solidFill>
                  <a:srgbClr val="575757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63500" algn="l" rtl="0">
              <a:spcBef>
                <a:spcPts val="200"/>
              </a:spcBef>
              <a:buClr>
                <a:srgbClr val="575757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rgbClr val="575757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0" marR="0" lvl="2" indent="63500" algn="l" rtl="0">
              <a:spcBef>
                <a:spcPts val="200"/>
              </a:spcBef>
              <a:buClr>
                <a:srgbClr val="575757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rgbClr val="575757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0" marR="0" lvl="3" indent="63500" algn="l" rtl="0">
              <a:spcBef>
                <a:spcPts val="200"/>
              </a:spcBef>
              <a:buClr>
                <a:srgbClr val="575757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rgbClr val="575757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0" marR="0" lvl="4" indent="63500" algn="l" rtl="0">
              <a:spcBef>
                <a:spcPts val="200"/>
              </a:spcBef>
              <a:buClr>
                <a:srgbClr val="575757"/>
              </a:buClr>
              <a:buSzPct val="100000"/>
              <a:buFont typeface="Arial"/>
              <a:buChar char="»"/>
              <a:defRPr sz="1000" b="0" i="0" u="none" strike="noStrike" cap="none">
                <a:solidFill>
                  <a:srgbClr val="575757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453187"/>
            <a:ext cx="2133599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453187"/>
            <a:ext cx="2133599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457200" y="1465262"/>
            <a:ext cx="8145463" cy="4579936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6453335"/>
            <a:ext cx="4165600" cy="2462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"/>
              </a:spcBef>
              <a:buClr>
                <a:srgbClr val="575757"/>
              </a:buClr>
              <a:buFont typeface="Arial"/>
              <a:buNone/>
              <a:defRPr sz="1000" b="0" i="0" u="none" strike="noStrike" cap="none">
                <a:solidFill>
                  <a:srgbClr val="575757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63500" algn="l" rtl="0">
              <a:spcBef>
                <a:spcPts val="200"/>
              </a:spcBef>
              <a:buClr>
                <a:srgbClr val="575757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rgbClr val="575757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0" marR="0" lvl="2" indent="63500" algn="l" rtl="0">
              <a:spcBef>
                <a:spcPts val="200"/>
              </a:spcBef>
              <a:buClr>
                <a:srgbClr val="575757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rgbClr val="575757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0" marR="0" lvl="3" indent="63500" algn="l" rtl="0">
              <a:spcBef>
                <a:spcPts val="200"/>
              </a:spcBef>
              <a:buClr>
                <a:srgbClr val="575757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rgbClr val="575757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0" marR="0" lvl="4" indent="63500" algn="l" rtl="0">
              <a:spcBef>
                <a:spcPts val="200"/>
              </a:spcBef>
              <a:buClr>
                <a:srgbClr val="575757"/>
              </a:buClr>
              <a:buSzPct val="100000"/>
              <a:buFont typeface="Arial"/>
              <a:buChar char="»"/>
              <a:defRPr sz="1000" b="0" i="0" u="none" strike="noStrike" cap="none">
                <a:solidFill>
                  <a:srgbClr val="575757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199" y="211660"/>
            <a:ext cx="5698066" cy="7182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453187"/>
            <a:ext cx="2133599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Text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6254" y="5661248"/>
            <a:ext cx="2205290" cy="68266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/>
          <p:nvPr/>
        </p:nvSpPr>
        <p:spPr>
          <a:xfrm>
            <a:off x="8480792" y="6467128"/>
            <a:ext cx="319318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 l="-5234" t="44538" r="10504" b="-1201"/>
          <a:stretch/>
        </p:blipFill>
        <p:spPr>
          <a:xfrm>
            <a:off x="6609165" y="0"/>
            <a:ext cx="2534833" cy="151548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67543" y="541718"/>
            <a:ext cx="5904681" cy="432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7543" y="1196975"/>
            <a:ext cx="5904681" cy="41767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13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8000" marR="0" lvl="1" indent="-63799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63500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63500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&amp; Imag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pic" idx="2"/>
          </p:nvPr>
        </p:nvSpPr>
        <p:spPr>
          <a:xfrm>
            <a:off x="6084169" y="1196751"/>
            <a:ext cx="2592287" cy="4176464"/>
          </a:xfrm>
          <a:prstGeom prst="round2DiagRect">
            <a:avLst>
              <a:gd name="adj1" fmla="val 12259"/>
              <a:gd name="adj2" fmla="val 0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l="-273" t="-9718" r="28406" b="58620"/>
          <a:stretch/>
        </p:blipFill>
        <p:spPr>
          <a:xfrm>
            <a:off x="7001904" y="5335675"/>
            <a:ext cx="2142095" cy="152232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67545" y="541718"/>
            <a:ext cx="5328591" cy="432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7545" y="1196975"/>
            <a:ext cx="5328591" cy="41767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8000" marR="0" lvl="1" indent="-63799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63500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63500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254" y="5661248"/>
            <a:ext cx="2205290" cy="682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Text Slide 0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 t="17637" r="38726"/>
          <a:stretch/>
        </p:blipFill>
        <p:spPr>
          <a:xfrm>
            <a:off x="7201653" y="0"/>
            <a:ext cx="1942345" cy="260952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67545" y="541718"/>
            <a:ext cx="6269753" cy="432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67545" y="1196975"/>
            <a:ext cx="6246406" cy="41767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8000" marR="0" lvl="1" indent="-63799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63500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63500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254" y="5661248"/>
            <a:ext cx="2205290" cy="682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123728" y="3785892"/>
            <a:ext cx="4906592" cy="36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buClr>
                <a:srgbClr val="004494"/>
              </a:buClr>
              <a:buFont typeface="Arial"/>
              <a:buNone/>
              <a:defRPr sz="2000" b="0" i="0" u="none" strike="noStrike" cap="none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0" y="3127898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climate-kic.org</a:t>
            </a: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7864" y="2276872"/>
            <a:ext cx="2376639" cy="73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7903" y="4509119"/>
            <a:ext cx="1768559" cy="27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539750" y="4725144"/>
            <a:ext cx="4032249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</a:p>
        </p:txBody>
      </p:sp>
      <p:sp>
        <p:nvSpPr>
          <p:cNvPr id="11" name="Shape 11"/>
          <p:cNvSpPr txBox="1"/>
          <p:nvPr/>
        </p:nvSpPr>
        <p:spPr>
          <a:xfrm>
            <a:off x="692150" y="4877544"/>
            <a:ext cx="4032249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dit.nagy@ppis.h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g"/><Relationship Id="rId18" Type="http://schemas.openxmlformats.org/officeDocument/2006/relationships/image" Target="../media/image41.pn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jp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9.jpg"/><Relationship Id="rId20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jp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jpg"/><Relationship Id="rId19" Type="http://schemas.openxmlformats.org/officeDocument/2006/relationships/image" Target="../media/image42.png"/><Relationship Id="rId4" Type="http://schemas.openxmlformats.org/officeDocument/2006/relationships/image" Target="../media/image27.jpg"/><Relationship Id="rId9" Type="http://schemas.openxmlformats.org/officeDocument/2006/relationships/image" Target="../media/image32.gif"/><Relationship Id="rId1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500" r="12500"/>
          <a:stretch/>
        </p:blipFill>
        <p:spPr>
          <a:xfrm>
            <a:off x="3925473" y="-1251520"/>
            <a:ext cx="6045583" cy="604558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107504" y="4149080"/>
            <a:ext cx="4464495" cy="5040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GB" sz="3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Pioneers into Practice </a:t>
            </a:r>
            <a:r>
              <a:rPr lang="en-GB" sz="3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  <a:endParaRPr lang="en-GB" sz="3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body" idx="3"/>
          </p:nvPr>
        </p:nvSpPr>
        <p:spPr>
          <a:xfrm>
            <a:off x="3851919" y="6131807"/>
            <a:ext cx="4824535" cy="360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hu-HU" sz="12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Hungary</a:t>
            </a:r>
            <a:endParaRPr lang="en-GB" sz="12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Application process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60000" indent="-285750">
              <a:lnSpc>
                <a:spcPct val="200000"/>
              </a:lnSpc>
            </a:pPr>
            <a:r>
              <a:rPr lang="en-US" dirty="0">
                <a:solidFill>
                  <a:srgbClr val="004494"/>
                </a:solidFill>
              </a:rPr>
              <a:t>Online application: https://pioneers.climate-kic.org</a:t>
            </a:r>
          </a:p>
          <a:p>
            <a:pPr marL="360000" indent="-285750">
              <a:lnSpc>
                <a:spcPct val="200000"/>
              </a:lnSpc>
            </a:pPr>
            <a:r>
              <a:rPr lang="en-US" dirty="0">
                <a:solidFill>
                  <a:srgbClr val="004494"/>
                </a:solidFill>
              </a:rPr>
              <a:t>Deadline: 3rd May, midnight</a:t>
            </a:r>
          </a:p>
          <a:p>
            <a:pPr marL="360000" indent="-285750">
              <a:lnSpc>
                <a:spcPct val="200000"/>
              </a:lnSpc>
            </a:pPr>
            <a:r>
              <a:rPr lang="en-US" dirty="0">
                <a:solidFill>
                  <a:srgbClr val="004494"/>
                </a:solidFill>
              </a:rPr>
              <a:t>Eligibility check</a:t>
            </a:r>
          </a:p>
          <a:p>
            <a:pPr marL="360000" indent="-285750">
              <a:lnSpc>
                <a:spcPct val="200000"/>
              </a:lnSpc>
            </a:pPr>
            <a:r>
              <a:rPr lang="en-US" dirty="0">
                <a:solidFill>
                  <a:srgbClr val="004494"/>
                </a:solidFill>
              </a:rPr>
              <a:t>Group interviews: 9-13 May</a:t>
            </a:r>
          </a:p>
          <a:p>
            <a:pPr marL="360000" indent="-285750">
              <a:lnSpc>
                <a:spcPct val="200000"/>
              </a:lnSpc>
            </a:pPr>
            <a:r>
              <a:rPr lang="en-US" dirty="0">
                <a:solidFill>
                  <a:srgbClr val="004494"/>
                </a:solidFill>
              </a:rPr>
              <a:t>Announcement: 17th May</a:t>
            </a:r>
          </a:p>
          <a:p>
            <a:pPr marL="360000" indent="-285750">
              <a:lnSpc>
                <a:spcPct val="200000"/>
              </a:lnSpc>
            </a:pPr>
            <a:r>
              <a:rPr lang="en-US" dirty="0">
                <a:solidFill>
                  <a:srgbClr val="004494"/>
                </a:solidFill>
              </a:rPr>
              <a:t>Welcome event: 2nd half of May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77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467543" y="541718"/>
            <a:ext cx="6336705" cy="432047"/>
          </a:xfrm>
        </p:spPr>
        <p:txBody>
          <a:bodyPr/>
          <a:lstStyle/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write</a:t>
            </a:r>
            <a:r>
              <a:rPr lang="hu-HU" dirty="0" smtClean="0"/>
              <a:t> a </a:t>
            </a:r>
            <a:r>
              <a:rPr lang="hu-HU" dirty="0" err="1" smtClean="0"/>
              <a:t>successful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60000" indent="-285750">
              <a:lnSpc>
                <a:spcPct val="200000"/>
              </a:lnSpc>
            </a:pPr>
            <a:r>
              <a:rPr lang="en-GB" dirty="0">
                <a:solidFill>
                  <a:srgbClr val="004494"/>
                </a:solidFill>
              </a:rPr>
              <a:t>Sell yourself!</a:t>
            </a:r>
            <a:endParaRPr lang="hu-HU" dirty="0">
              <a:solidFill>
                <a:srgbClr val="004494"/>
              </a:solidFill>
            </a:endParaRPr>
          </a:p>
          <a:p>
            <a:pPr marL="360000" indent="-285750">
              <a:lnSpc>
                <a:spcPct val="200000"/>
              </a:lnSpc>
            </a:pPr>
            <a:r>
              <a:rPr lang="en-GB" dirty="0">
                <a:solidFill>
                  <a:srgbClr val="004494"/>
                </a:solidFill>
              </a:rPr>
              <a:t>Detail </a:t>
            </a:r>
            <a:r>
              <a:rPr lang="en-GB" dirty="0" smtClean="0">
                <a:solidFill>
                  <a:srgbClr val="004494"/>
                </a:solidFill>
              </a:rPr>
              <a:t>everything</a:t>
            </a:r>
            <a:r>
              <a:rPr lang="hu-HU" dirty="0" smtClean="0">
                <a:solidFill>
                  <a:srgbClr val="004494"/>
                </a:solidFill>
              </a:rPr>
              <a:t>!</a:t>
            </a:r>
            <a:endParaRPr lang="hu-HU" dirty="0">
              <a:solidFill>
                <a:srgbClr val="004494"/>
              </a:solidFill>
            </a:endParaRPr>
          </a:p>
          <a:p>
            <a:pPr marL="360000" indent="-285750">
              <a:lnSpc>
                <a:spcPct val="200000"/>
              </a:lnSpc>
            </a:pPr>
            <a:r>
              <a:rPr lang="en-GB" dirty="0">
                <a:solidFill>
                  <a:srgbClr val="004494"/>
                </a:solidFill>
              </a:rPr>
              <a:t>Write a good </a:t>
            </a:r>
            <a:r>
              <a:rPr lang="en-GB" dirty="0" err="1">
                <a:solidFill>
                  <a:srgbClr val="004494"/>
                </a:solidFill>
              </a:rPr>
              <a:t>Europass</a:t>
            </a:r>
            <a:r>
              <a:rPr lang="en-GB" dirty="0">
                <a:solidFill>
                  <a:srgbClr val="004494"/>
                </a:solidFill>
              </a:rPr>
              <a:t> CV – include every relevant projects and activities</a:t>
            </a:r>
            <a:endParaRPr lang="hu-HU" dirty="0">
              <a:solidFill>
                <a:srgbClr val="004494"/>
              </a:solidFill>
            </a:endParaRPr>
          </a:p>
          <a:p>
            <a:pPr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2797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467543" y="541718"/>
            <a:ext cx="5904681" cy="432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Join Us for 2016!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body" idx="2"/>
          </p:nvPr>
        </p:nvSpPr>
        <p:spPr>
          <a:xfrm>
            <a:off x="467542" y="1412775"/>
            <a:ext cx="3960441" cy="4176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Places are limited, </a:t>
            </a:r>
            <a:r>
              <a:rPr lang="hu-HU" sz="2000" b="0" i="0" u="none" strike="noStrike" cap="none" dirty="0" smtClean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000" b="0" i="0" u="none" strike="noStrike" cap="none" dirty="0" smtClean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f </a:t>
            </a:r>
            <a:r>
              <a:rPr lang="en-GB" sz="2000" b="0" i="0" u="none" strike="noStrike" cap="none" dirty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you would like to take part as either a host or pioneer contact;</a:t>
            </a:r>
          </a:p>
          <a:p>
            <a:pPr marL="0" marR="0" lvl="0" indent="0" algn="just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rgbClr val="004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hu-HU" dirty="0" smtClean="0">
                <a:solidFill>
                  <a:srgbClr val="004494"/>
                </a:solidFill>
              </a:rPr>
              <a:t>Edit Nagy</a:t>
            </a:r>
          </a:p>
          <a:p>
            <a:pPr marL="0" marR="0" lvl="0" indent="0" algn="just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hu-HU" sz="2000" b="0" i="0" u="none" strike="noStrike" cap="none" dirty="0" err="1" smtClean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edit.nagy</a:t>
            </a:r>
            <a:r>
              <a:rPr lang="hu-HU" sz="2000" b="0" i="0" u="none" strike="noStrike" cap="none" dirty="0" smtClean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@</a:t>
            </a:r>
            <a:r>
              <a:rPr lang="hu-HU" sz="2000" b="0" i="0" u="none" strike="noStrike" cap="none" dirty="0" err="1" smtClean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ppis.hu</a:t>
            </a:r>
            <a:endParaRPr lang="hu-HU" sz="2000" b="0" i="0" u="none" strike="noStrike" cap="none" dirty="0" smtClean="0">
              <a:solidFill>
                <a:srgbClr val="004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hu-HU" sz="2000" b="0" i="0" u="none" strike="noStrike" cap="none" dirty="0" smtClean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0036-30-304-1435</a:t>
            </a:r>
          </a:p>
          <a:p>
            <a:pPr lvl="0" indent="0" algn="just">
              <a:buSzPct val="25000"/>
              <a:buNone/>
            </a:pPr>
            <a:r>
              <a:rPr lang="en-GB" dirty="0">
                <a:solidFill>
                  <a:srgbClr val="004494"/>
                </a:solidFill>
              </a:rPr>
              <a:t>http://klimainnovacio.hu/hu/program/pioneers-into-practice</a:t>
            </a:r>
            <a:endParaRPr lang="en-GB" sz="2000" b="0" i="0" u="none" strike="noStrike" cap="none" dirty="0">
              <a:solidFill>
                <a:srgbClr val="004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rgbClr val="004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3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GB" b="1" dirty="0">
                <a:solidFill>
                  <a:srgbClr val="004494"/>
                </a:solidFill>
              </a:rPr>
              <a:t>Applications open 4/4/16 </a:t>
            </a:r>
            <a:endParaRPr lang="hu-HU" b="1" dirty="0" smtClean="0">
              <a:solidFill>
                <a:srgbClr val="004494"/>
              </a:solidFill>
            </a:endParaRPr>
          </a:p>
          <a:p>
            <a:pPr marL="0" marR="0" lvl="0" indent="0" algn="just" rtl="0">
              <a:lnSpc>
                <a:spcPct val="113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GB" b="1" dirty="0" smtClean="0">
                <a:solidFill>
                  <a:srgbClr val="004494"/>
                </a:solidFill>
              </a:rPr>
              <a:t>and </a:t>
            </a:r>
            <a:r>
              <a:rPr lang="en-GB" b="1" dirty="0">
                <a:solidFill>
                  <a:srgbClr val="004494"/>
                </a:solidFill>
              </a:rPr>
              <a:t>close </a:t>
            </a:r>
            <a:r>
              <a:rPr lang="hu-HU" b="1" dirty="0" smtClean="0">
                <a:solidFill>
                  <a:srgbClr val="004494"/>
                </a:solidFill>
              </a:rPr>
              <a:t>3</a:t>
            </a:r>
            <a:r>
              <a:rPr lang="en-GB" b="1" dirty="0" smtClean="0">
                <a:solidFill>
                  <a:srgbClr val="004494"/>
                </a:solidFill>
              </a:rPr>
              <a:t>/5/16</a:t>
            </a:r>
            <a:r>
              <a:rPr lang="en-GB" b="1" dirty="0">
                <a:solidFill>
                  <a:srgbClr val="004494"/>
                </a:solidFill>
              </a:rPr>
              <a:t>.</a:t>
            </a:r>
          </a:p>
        </p:txBody>
      </p:sp>
      <p:pic>
        <p:nvPicPr>
          <p:cNvPr id="386" name="Shape 3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9992" y="1484783"/>
            <a:ext cx="4312320" cy="431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899592" y="1844824"/>
            <a:ext cx="7128817" cy="12961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spcBef>
                <a:spcPts val="800"/>
              </a:spcBef>
              <a:buSzPct val="25000"/>
            </a:pPr>
            <a:r>
              <a:rPr lang="en-US" sz="4000" dirty="0"/>
              <a:t>Pioneers into Practice is the professional mobility </a:t>
            </a:r>
            <a:r>
              <a:rPr lang="en-US" sz="4000" dirty="0" err="1"/>
              <a:t>programme</a:t>
            </a:r>
            <a:r>
              <a:rPr lang="en-US" sz="4000" dirty="0"/>
              <a:t> of Climate-KIC, aiming to create a team of agents for change.</a:t>
            </a:r>
            <a:endParaRPr sz="4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7010400" y="6453187"/>
            <a:ext cx="2133599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575757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67543" y="541718"/>
            <a:ext cx="5904681" cy="432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30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30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2"/>
          </p:nvPr>
        </p:nvSpPr>
        <p:spPr>
          <a:xfrm>
            <a:off x="611560" y="1268759"/>
            <a:ext cx="7776864" cy="41047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GB" dirty="0"/>
              <a:t>4-6 week placement in your home region or abroad, at a suitable host organisation</a:t>
            </a:r>
            <a:endParaRPr lang="hu-HU" dirty="0"/>
          </a:p>
          <a:p>
            <a:pPr lvl="0">
              <a:lnSpc>
                <a:spcPct val="150000"/>
              </a:lnSpc>
            </a:pPr>
            <a:r>
              <a:rPr lang="hu-HU" dirty="0" smtClean="0"/>
              <a:t>I</a:t>
            </a:r>
            <a:r>
              <a:rPr lang="en-GB" dirty="0" err="1" smtClean="0"/>
              <a:t>ndividual</a:t>
            </a:r>
            <a:r>
              <a:rPr lang="en-GB" dirty="0" smtClean="0"/>
              <a:t> </a:t>
            </a:r>
            <a:r>
              <a:rPr lang="en-GB" dirty="0"/>
              <a:t>and group projects focused on real-world challenges</a:t>
            </a:r>
            <a:endParaRPr lang="hu-HU" dirty="0"/>
          </a:p>
          <a:p>
            <a:pPr lvl="0">
              <a:lnSpc>
                <a:spcPct val="150000"/>
              </a:lnSpc>
            </a:pPr>
            <a:r>
              <a:rPr lang="hu-HU" dirty="0"/>
              <a:t>I</a:t>
            </a:r>
            <a:r>
              <a:rPr lang="en-GB" dirty="0" err="1" smtClean="0"/>
              <a:t>ntensive</a:t>
            </a:r>
            <a:r>
              <a:rPr lang="en-GB" dirty="0" smtClean="0"/>
              <a:t> </a:t>
            </a:r>
            <a:r>
              <a:rPr lang="en-GB" dirty="0"/>
              <a:t>workshops and online courses </a:t>
            </a:r>
            <a:endParaRPr lang="hu-HU" dirty="0" smtClean="0"/>
          </a:p>
          <a:p>
            <a:pPr lvl="0">
              <a:lnSpc>
                <a:spcPct val="150000"/>
              </a:lnSpc>
            </a:pPr>
            <a:r>
              <a:rPr lang="hu-HU" dirty="0" err="1" smtClean="0"/>
              <a:t>Supported</a:t>
            </a:r>
            <a:r>
              <a:rPr lang="hu-HU" dirty="0" smtClean="0"/>
              <a:t> </a:t>
            </a:r>
            <a:r>
              <a:rPr lang="hu-HU" dirty="0"/>
              <a:t>mentoring </a:t>
            </a:r>
            <a:r>
              <a:rPr lang="hu-HU" dirty="0" err="1"/>
              <a:t>programme</a:t>
            </a:r>
            <a:r>
              <a:rPr lang="hu-HU" dirty="0"/>
              <a:t> </a:t>
            </a:r>
            <a:endParaRPr lang="hu-HU" dirty="0" smtClean="0"/>
          </a:p>
          <a:p>
            <a:pPr lvl="0">
              <a:lnSpc>
                <a:spcPct val="150000"/>
              </a:lnSpc>
            </a:pPr>
            <a:r>
              <a:rPr lang="hu-HU" dirty="0" smtClean="0"/>
              <a:t>U</a:t>
            </a:r>
            <a:r>
              <a:rPr lang="en-GB" dirty="0" smtClean="0"/>
              <a:t>p to 2000 EUR grant to cover expenses</a:t>
            </a:r>
            <a:endParaRPr lang="hu-HU" dirty="0" smtClean="0"/>
          </a:p>
          <a:p>
            <a:pPr lvl="0">
              <a:lnSpc>
                <a:spcPct val="150000"/>
              </a:lnSpc>
            </a:pPr>
            <a:r>
              <a:rPr lang="hu-HU" dirty="0" smtClean="0"/>
              <a:t>E</a:t>
            </a:r>
            <a:r>
              <a:rPr lang="en-GB" dirty="0" err="1" smtClean="0"/>
              <a:t>xtended</a:t>
            </a:r>
            <a:r>
              <a:rPr lang="en-GB" dirty="0" smtClean="0"/>
              <a:t> </a:t>
            </a:r>
            <a:r>
              <a:rPr lang="en-GB" dirty="0"/>
              <a:t>communication and networking opportunities</a:t>
            </a:r>
            <a:endParaRPr lang="hu-HU" dirty="0"/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7010400" y="6453187"/>
            <a:ext cx="2133599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575757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571114" y="541718"/>
            <a:ext cx="5697538" cy="4905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494"/>
              </a:buClr>
              <a:buSzPct val="25000"/>
              <a:buFont typeface="Calibri"/>
              <a:buNone/>
            </a:pPr>
            <a:r>
              <a:rPr lang="en-GB" sz="3000" b="0" i="0" u="none" strike="noStrike" cap="none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Programme Overview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" y="1844824"/>
            <a:ext cx="908105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67545" y="541718"/>
            <a:ext cx="6269753" cy="432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GB" sz="3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Programme Overview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67545" y="541718"/>
            <a:ext cx="5328591" cy="432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494"/>
              </a:buClr>
              <a:buSzPct val="25000"/>
              <a:buFont typeface="Arial"/>
              <a:buNone/>
            </a:pPr>
            <a:r>
              <a:rPr lang="en-GB" sz="3000" b="0" i="0" u="none" strike="noStrike" cap="none" dirty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Who’s involved?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3"/>
          </p:nvPr>
        </p:nvSpPr>
        <p:spPr>
          <a:xfrm>
            <a:off x="467545" y="1340767"/>
            <a:ext cx="3744414" cy="4176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Participating Regions;</a:t>
            </a:r>
          </a:p>
          <a:p>
            <a:pPr marL="285750" marR="0" lvl="0" indent="-285750" algn="l" rtl="0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 dirty="0" smtClean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UK</a:t>
            </a:r>
            <a:endParaRPr lang="en-GB" sz="2000" b="0" i="0" u="none" strike="noStrike" cap="none" dirty="0">
              <a:solidFill>
                <a:srgbClr val="004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 dirty="0" smtClean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Poland</a:t>
            </a:r>
            <a:endParaRPr lang="en-GB" sz="2000" b="0" i="0" u="none" strike="noStrike" cap="none" dirty="0">
              <a:solidFill>
                <a:srgbClr val="004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 dirty="0" smtClean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Spain</a:t>
            </a:r>
            <a:endParaRPr lang="en-GB" sz="2000" b="0" i="0" u="none" strike="noStrike" cap="none" dirty="0">
              <a:solidFill>
                <a:srgbClr val="004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 dirty="0" smtClean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Italy</a:t>
            </a:r>
            <a:endParaRPr lang="en-GB" sz="2000" b="0" i="0" u="none" strike="noStrike" cap="none" dirty="0">
              <a:solidFill>
                <a:srgbClr val="004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 dirty="0" smtClean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Hungary</a:t>
            </a:r>
            <a:endParaRPr lang="en-GB" sz="2000" b="0" i="0" u="none" strike="noStrike" cap="none" dirty="0">
              <a:solidFill>
                <a:srgbClr val="004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 dirty="0" smtClean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Germany</a:t>
            </a:r>
            <a:endParaRPr lang="en-GB" sz="2000" b="0" i="0" u="none" strike="noStrike" cap="none" dirty="0">
              <a:solidFill>
                <a:srgbClr val="004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 dirty="0" smtClean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Netherlands</a:t>
            </a:r>
            <a:endParaRPr lang="hu-HU" sz="2000" b="0" i="0" u="none" strike="noStrike" cap="none" dirty="0" smtClean="0">
              <a:solidFill>
                <a:srgbClr val="004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hu-HU" dirty="0" err="1" smtClean="0">
                <a:solidFill>
                  <a:srgbClr val="004494"/>
                </a:solidFill>
              </a:rPr>
              <a:t>Finland</a:t>
            </a:r>
            <a:endParaRPr lang="en-GB" dirty="0">
              <a:solidFill>
                <a:srgbClr val="004494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7010400" y="6453187"/>
            <a:ext cx="2133599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575757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6" name="Group 121"/>
          <p:cNvGrpSpPr/>
          <p:nvPr/>
        </p:nvGrpSpPr>
        <p:grpSpPr>
          <a:xfrm>
            <a:off x="4059663" y="708434"/>
            <a:ext cx="4422169" cy="4155677"/>
            <a:chOff x="0" y="0"/>
            <a:chExt cx="6473828" cy="6794500"/>
          </a:xfrm>
        </p:grpSpPr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0" y="0"/>
              <a:ext cx="6473828" cy="6794500"/>
              <a:chOff x="0" y="0"/>
              <a:chExt cx="4078" cy="4280"/>
            </a:xfrm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160" y="3240"/>
                <a:ext cx="1205" cy="952"/>
              </a:xfrm>
              <a:custGeom>
                <a:avLst/>
                <a:gdLst>
                  <a:gd name="T0" fmla="*/ 1154 w 1205"/>
                  <a:gd name="T1" fmla="*/ 336 h 952"/>
                  <a:gd name="T2" fmla="*/ 1036 w 1205"/>
                  <a:gd name="T3" fmla="*/ 296 h 952"/>
                  <a:gd name="T4" fmla="*/ 910 w 1205"/>
                  <a:gd name="T5" fmla="*/ 280 h 952"/>
                  <a:gd name="T6" fmla="*/ 859 w 1205"/>
                  <a:gd name="T7" fmla="*/ 232 h 952"/>
                  <a:gd name="T8" fmla="*/ 784 w 1205"/>
                  <a:gd name="T9" fmla="*/ 192 h 952"/>
                  <a:gd name="T10" fmla="*/ 716 w 1205"/>
                  <a:gd name="T11" fmla="*/ 144 h 952"/>
                  <a:gd name="T12" fmla="*/ 666 w 1205"/>
                  <a:gd name="T13" fmla="*/ 136 h 952"/>
                  <a:gd name="T14" fmla="*/ 598 w 1205"/>
                  <a:gd name="T15" fmla="*/ 128 h 952"/>
                  <a:gd name="T16" fmla="*/ 522 w 1205"/>
                  <a:gd name="T17" fmla="*/ 104 h 952"/>
                  <a:gd name="T18" fmla="*/ 387 w 1205"/>
                  <a:gd name="T19" fmla="*/ 64 h 952"/>
                  <a:gd name="T20" fmla="*/ 320 w 1205"/>
                  <a:gd name="T21" fmla="*/ 48 h 952"/>
                  <a:gd name="T22" fmla="*/ 202 w 1205"/>
                  <a:gd name="T23" fmla="*/ 16 h 952"/>
                  <a:gd name="T24" fmla="*/ 168 w 1205"/>
                  <a:gd name="T25" fmla="*/ 0 h 952"/>
                  <a:gd name="T26" fmla="*/ 135 w 1205"/>
                  <a:gd name="T27" fmla="*/ 8 h 952"/>
                  <a:gd name="T28" fmla="*/ 109 w 1205"/>
                  <a:gd name="T29" fmla="*/ 24 h 952"/>
                  <a:gd name="T30" fmla="*/ 17 w 1205"/>
                  <a:gd name="T31" fmla="*/ 48 h 952"/>
                  <a:gd name="T32" fmla="*/ 25 w 1205"/>
                  <a:gd name="T33" fmla="*/ 88 h 952"/>
                  <a:gd name="T34" fmla="*/ 34 w 1205"/>
                  <a:gd name="T35" fmla="*/ 128 h 952"/>
                  <a:gd name="T36" fmla="*/ 67 w 1205"/>
                  <a:gd name="T37" fmla="*/ 176 h 952"/>
                  <a:gd name="T38" fmla="*/ 84 w 1205"/>
                  <a:gd name="T39" fmla="*/ 200 h 952"/>
                  <a:gd name="T40" fmla="*/ 93 w 1205"/>
                  <a:gd name="T41" fmla="*/ 216 h 952"/>
                  <a:gd name="T42" fmla="*/ 143 w 1205"/>
                  <a:gd name="T43" fmla="*/ 232 h 952"/>
                  <a:gd name="T44" fmla="*/ 194 w 1205"/>
                  <a:gd name="T45" fmla="*/ 224 h 952"/>
                  <a:gd name="T46" fmla="*/ 236 w 1205"/>
                  <a:gd name="T47" fmla="*/ 256 h 952"/>
                  <a:gd name="T48" fmla="*/ 253 w 1205"/>
                  <a:gd name="T49" fmla="*/ 272 h 952"/>
                  <a:gd name="T50" fmla="*/ 261 w 1205"/>
                  <a:gd name="T51" fmla="*/ 296 h 952"/>
                  <a:gd name="T52" fmla="*/ 202 w 1205"/>
                  <a:gd name="T53" fmla="*/ 328 h 952"/>
                  <a:gd name="T54" fmla="*/ 177 w 1205"/>
                  <a:gd name="T55" fmla="*/ 368 h 952"/>
                  <a:gd name="T56" fmla="*/ 160 w 1205"/>
                  <a:gd name="T57" fmla="*/ 424 h 952"/>
                  <a:gd name="T58" fmla="*/ 143 w 1205"/>
                  <a:gd name="T59" fmla="*/ 432 h 952"/>
                  <a:gd name="T60" fmla="*/ 126 w 1205"/>
                  <a:gd name="T61" fmla="*/ 480 h 952"/>
                  <a:gd name="T62" fmla="*/ 76 w 1205"/>
                  <a:gd name="T63" fmla="*/ 488 h 952"/>
                  <a:gd name="T64" fmla="*/ 109 w 1205"/>
                  <a:gd name="T65" fmla="*/ 568 h 952"/>
                  <a:gd name="T66" fmla="*/ 101 w 1205"/>
                  <a:gd name="T67" fmla="*/ 584 h 952"/>
                  <a:gd name="T68" fmla="*/ 67 w 1205"/>
                  <a:gd name="T69" fmla="*/ 608 h 952"/>
                  <a:gd name="T70" fmla="*/ 67 w 1205"/>
                  <a:gd name="T71" fmla="*/ 656 h 952"/>
                  <a:gd name="T72" fmla="*/ 84 w 1205"/>
                  <a:gd name="T73" fmla="*/ 672 h 952"/>
                  <a:gd name="T74" fmla="*/ 17 w 1205"/>
                  <a:gd name="T75" fmla="*/ 720 h 952"/>
                  <a:gd name="T76" fmla="*/ 0 w 1205"/>
                  <a:gd name="T77" fmla="*/ 784 h 952"/>
                  <a:gd name="T78" fmla="*/ 59 w 1205"/>
                  <a:gd name="T79" fmla="*/ 792 h 952"/>
                  <a:gd name="T80" fmla="*/ 109 w 1205"/>
                  <a:gd name="T81" fmla="*/ 840 h 952"/>
                  <a:gd name="T82" fmla="*/ 118 w 1205"/>
                  <a:gd name="T83" fmla="*/ 920 h 952"/>
                  <a:gd name="T84" fmla="*/ 219 w 1205"/>
                  <a:gd name="T85" fmla="*/ 928 h 952"/>
                  <a:gd name="T86" fmla="*/ 295 w 1205"/>
                  <a:gd name="T87" fmla="*/ 912 h 952"/>
                  <a:gd name="T88" fmla="*/ 379 w 1205"/>
                  <a:gd name="T89" fmla="*/ 904 h 952"/>
                  <a:gd name="T90" fmla="*/ 539 w 1205"/>
                  <a:gd name="T91" fmla="*/ 928 h 952"/>
                  <a:gd name="T92" fmla="*/ 598 w 1205"/>
                  <a:gd name="T93" fmla="*/ 904 h 952"/>
                  <a:gd name="T94" fmla="*/ 649 w 1205"/>
                  <a:gd name="T95" fmla="*/ 856 h 952"/>
                  <a:gd name="T96" fmla="*/ 725 w 1205"/>
                  <a:gd name="T97" fmla="*/ 824 h 952"/>
                  <a:gd name="T98" fmla="*/ 784 w 1205"/>
                  <a:gd name="T99" fmla="*/ 752 h 952"/>
                  <a:gd name="T100" fmla="*/ 809 w 1205"/>
                  <a:gd name="T101" fmla="*/ 664 h 952"/>
                  <a:gd name="T102" fmla="*/ 842 w 1205"/>
                  <a:gd name="T103" fmla="*/ 592 h 952"/>
                  <a:gd name="T104" fmla="*/ 927 w 1205"/>
                  <a:gd name="T105" fmla="*/ 504 h 952"/>
                  <a:gd name="T106" fmla="*/ 944 w 1205"/>
                  <a:gd name="T107" fmla="*/ 472 h 952"/>
                  <a:gd name="T108" fmla="*/ 1019 w 1205"/>
                  <a:gd name="T109" fmla="*/ 440 h 952"/>
                  <a:gd name="T110" fmla="*/ 1196 w 1205"/>
                  <a:gd name="T111" fmla="*/ 376 h 952"/>
                  <a:gd name="T112" fmla="*/ 1205 w 1205"/>
                  <a:gd name="T113" fmla="*/ 368 h 952"/>
                  <a:gd name="T114" fmla="*/ 1180 w 1205"/>
                  <a:gd name="T115" fmla="*/ 352 h 95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>
                <a:off x="0" y="3416"/>
                <a:ext cx="421" cy="616"/>
              </a:xfrm>
              <a:custGeom>
                <a:avLst/>
                <a:gdLst>
                  <a:gd name="T0" fmla="*/ 396 w 421"/>
                  <a:gd name="T1" fmla="*/ 88 h 616"/>
                  <a:gd name="T2" fmla="*/ 387 w 421"/>
                  <a:gd name="T3" fmla="*/ 64 h 616"/>
                  <a:gd name="T4" fmla="*/ 328 w 421"/>
                  <a:gd name="T5" fmla="*/ 56 h 616"/>
                  <a:gd name="T6" fmla="*/ 286 w 421"/>
                  <a:gd name="T7" fmla="*/ 40 h 616"/>
                  <a:gd name="T8" fmla="*/ 236 w 421"/>
                  <a:gd name="T9" fmla="*/ 32 h 616"/>
                  <a:gd name="T10" fmla="*/ 244 w 421"/>
                  <a:gd name="T11" fmla="*/ 8 h 616"/>
                  <a:gd name="T12" fmla="*/ 177 w 421"/>
                  <a:gd name="T13" fmla="*/ 8 h 616"/>
                  <a:gd name="T14" fmla="*/ 160 w 421"/>
                  <a:gd name="T15" fmla="*/ 112 h 616"/>
                  <a:gd name="T16" fmla="*/ 126 w 421"/>
                  <a:gd name="T17" fmla="*/ 208 h 616"/>
                  <a:gd name="T18" fmla="*/ 42 w 421"/>
                  <a:gd name="T19" fmla="*/ 304 h 616"/>
                  <a:gd name="T20" fmla="*/ 8 w 421"/>
                  <a:gd name="T21" fmla="*/ 368 h 616"/>
                  <a:gd name="T22" fmla="*/ 34 w 421"/>
                  <a:gd name="T23" fmla="*/ 384 h 616"/>
                  <a:gd name="T24" fmla="*/ 25 w 421"/>
                  <a:gd name="T25" fmla="*/ 408 h 616"/>
                  <a:gd name="T26" fmla="*/ 67 w 421"/>
                  <a:gd name="T27" fmla="*/ 416 h 616"/>
                  <a:gd name="T28" fmla="*/ 42 w 421"/>
                  <a:gd name="T29" fmla="*/ 512 h 616"/>
                  <a:gd name="T30" fmla="*/ 8 w 421"/>
                  <a:gd name="T31" fmla="*/ 576 h 616"/>
                  <a:gd name="T32" fmla="*/ 8 w 421"/>
                  <a:gd name="T33" fmla="*/ 592 h 616"/>
                  <a:gd name="T34" fmla="*/ 84 w 421"/>
                  <a:gd name="T35" fmla="*/ 600 h 616"/>
                  <a:gd name="T36" fmla="*/ 160 w 421"/>
                  <a:gd name="T37" fmla="*/ 608 h 616"/>
                  <a:gd name="T38" fmla="*/ 177 w 421"/>
                  <a:gd name="T39" fmla="*/ 544 h 616"/>
                  <a:gd name="T40" fmla="*/ 244 w 421"/>
                  <a:gd name="T41" fmla="*/ 496 h 616"/>
                  <a:gd name="T42" fmla="*/ 227 w 421"/>
                  <a:gd name="T43" fmla="*/ 480 h 616"/>
                  <a:gd name="T44" fmla="*/ 227 w 421"/>
                  <a:gd name="T45" fmla="*/ 432 h 616"/>
                  <a:gd name="T46" fmla="*/ 261 w 421"/>
                  <a:gd name="T47" fmla="*/ 408 h 616"/>
                  <a:gd name="T48" fmla="*/ 269 w 421"/>
                  <a:gd name="T49" fmla="*/ 392 h 616"/>
                  <a:gd name="T50" fmla="*/ 236 w 421"/>
                  <a:gd name="T51" fmla="*/ 312 h 616"/>
                  <a:gd name="T52" fmla="*/ 286 w 421"/>
                  <a:gd name="T53" fmla="*/ 304 h 616"/>
                  <a:gd name="T54" fmla="*/ 303 w 421"/>
                  <a:gd name="T55" fmla="*/ 256 h 616"/>
                  <a:gd name="T56" fmla="*/ 320 w 421"/>
                  <a:gd name="T57" fmla="*/ 248 h 616"/>
                  <a:gd name="T58" fmla="*/ 337 w 421"/>
                  <a:gd name="T59" fmla="*/ 192 h 616"/>
                  <a:gd name="T60" fmla="*/ 362 w 421"/>
                  <a:gd name="T61" fmla="*/ 152 h 616"/>
                  <a:gd name="T62" fmla="*/ 421 w 421"/>
                  <a:gd name="T63" fmla="*/ 120 h 616"/>
                  <a:gd name="T64" fmla="*/ 413 w 421"/>
                  <a:gd name="T65" fmla="*/ 96 h 6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" name="Freeform 22"/>
              <p:cNvSpPr>
                <a:spLocks/>
              </p:cNvSpPr>
              <p:nvPr/>
            </p:nvSpPr>
            <p:spPr bwMode="auto">
              <a:xfrm>
                <a:off x="160" y="3240"/>
                <a:ext cx="1205" cy="952"/>
              </a:xfrm>
              <a:custGeom>
                <a:avLst/>
                <a:gdLst>
                  <a:gd name="T0" fmla="*/ 1154 w 1205"/>
                  <a:gd name="T1" fmla="*/ 336 h 952"/>
                  <a:gd name="T2" fmla="*/ 1036 w 1205"/>
                  <a:gd name="T3" fmla="*/ 296 h 952"/>
                  <a:gd name="T4" fmla="*/ 910 w 1205"/>
                  <a:gd name="T5" fmla="*/ 280 h 952"/>
                  <a:gd name="T6" fmla="*/ 859 w 1205"/>
                  <a:gd name="T7" fmla="*/ 232 h 952"/>
                  <a:gd name="T8" fmla="*/ 784 w 1205"/>
                  <a:gd name="T9" fmla="*/ 192 h 952"/>
                  <a:gd name="T10" fmla="*/ 716 w 1205"/>
                  <a:gd name="T11" fmla="*/ 144 h 952"/>
                  <a:gd name="T12" fmla="*/ 666 w 1205"/>
                  <a:gd name="T13" fmla="*/ 136 h 952"/>
                  <a:gd name="T14" fmla="*/ 598 w 1205"/>
                  <a:gd name="T15" fmla="*/ 128 h 952"/>
                  <a:gd name="T16" fmla="*/ 522 w 1205"/>
                  <a:gd name="T17" fmla="*/ 104 h 952"/>
                  <a:gd name="T18" fmla="*/ 387 w 1205"/>
                  <a:gd name="T19" fmla="*/ 64 h 952"/>
                  <a:gd name="T20" fmla="*/ 320 w 1205"/>
                  <a:gd name="T21" fmla="*/ 48 h 952"/>
                  <a:gd name="T22" fmla="*/ 202 w 1205"/>
                  <a:gd name="T23" fmla="*/ 16 h 952"/>
                  <a:gd name="T24" fmla="*/ 168 w 1205"/>
                  <a:gd name="T25" fmla="*/ 0 h 952"/>
                  <a:gd name="T26" fmla="*/ 135 w 1205"/>
                  <a:gd name="T27" fmla="*/ 8 h 952"/>
                  <a:gd name="T28" fmla="*/ 109 w 1205"/>
                  <a:gd name="T29" fmla="*/ 24 h 952"/>
                  <a:gd name="T30" fmla="*/ 17 w 1205"/>
                  <a:gd name="T31" fmla="*/ 48 h 952"/>
                  <a:gd name="T32" fmla="*/ 25 w 1205"/>
                  <a:gd name="T33" fmla="*/ 88 h 952"/>
                  <a:gd name="T34" fmla="*/ 34 w 1205"/>
                  <a:gd name="T35" fmla="*/ 128 h 952"/>
                  <a:gd name="T36" fmla="*/ 67 w 1205"/>
                  <a:gd name="T37" fmla="*/ 176 h 952"/>
                  <a:gd name="T38" fmla="*/ 84 w 1205"/>
                  <a:gd name="T39" fmla="*/ 200 h 952"/>
                  <a:gd name="T40" fmla="*/ 93 w 1205"/>
                  <a:gd name="T41" fmla="*/ 216 h 952"/>
                  <a:gd name="T42" fmla="*/ 143 w 1205"/>
                  <a:gd name="T43" fmla="*/ 232 h 952"/>
                  <a:gd name="T44" fmla="*/ 194 w 1205"/>
                  <a:gd name="T45" fmla="*/ 224 h 952"/>
                  <a:gd name="T46" fmla="*/ 236 w 1205"/>
                  <a:gd name="T47" fmla="*/ 256 h 952"/>
                  <a:gd name="T48" fmla="*/ 253 w 1205"/>
                  <a:gd name="T49" fmla="*/ 272 h 952"/>
                  <a:gd name="T50" fmla="*/ 261 w 1205"/>
                  <a:gd name="T51" fmla="*/ 296 h 952"/>
                  <a:gd name="T52" fmla="*/ 202 w 1205"/>
                  <a:gd name="T53" fmla="*/ 328 h 952"/>
                  <a:gd name="T54" fmla="*/ 177 w 1205"/>
                  <a:gd name="T55" fmla="*/ 368 h 952"/>
                  <a:gd name="T56" fmla="*/ 160 w 1205"/>
                  <a:gd name="T57" fmla="*/ 424 h 952"/>
                  <a:gd name="T58" fmla="*/ 143 w 1205"/>
                  <a:gd name="T59" fmla="*/ 432 h 952"/>
                  <a:gd name="T60" fmla="*/ 126 w 1205"/>
                  <a:gd name="T61" fmla="*/ 480 h 952"/>
                  <a:gd name="T62" fmla="*/ 76 w 1205"/>
                  <a:gd name="T63" fmla="*/ 488 h 952"/>
                  <a:gd name="T64" fmla="*/ 109 w 1205"/>
                  <a:gd name="T65" fmla="*/ 568 h 952"/>
                  <a:gd name="T66" fmla="*/ 101 w 1205"/>
                  <a:gd name="T67" fmla="*/ 584 h 952"/>
                  <a:gd name="T68" fmla="*/ 67 w 1205"/>
                  <a:gd name="T69" fmla="*/ 608 h 952"/>
                  <a:gd name="T70" fmla="*/ 67 w 1205"/>
                  <a:gd name="T71" fmla="*/ 656 h 952"/>
                  <a:gd name="T72" fmla="*/ 84 w 1205"/>
                  <a:gd name="T73" fmla="*/ 672 h 952"/>
                  <a:gd name="T74" fmla="*/ 17 w 1205"/>
                  <a:gd name="T75" fmla="*/ 720 h 952"/>
                  <a:gd name="T76" fmla="*/ 0 w 1205"/>
                  <a:gd name="T77" fmla="*/ 784 h 952"/>
                  <a:gd name="T78" fmla="*/ 59 w 1205"/>
                  <a:gd name="T79" fmla="*/ 792 h 952"/>
                  <a:gd name="T80" fmla="*/ 109 w 1205"/>
                  <a:gd name="T81" fmla="*/ 840 h 952"/>
                  <a:gd name="T82" fmla="*/ 118 w 1205"/>
                  <a:gd name="T83" fmla="*/ 920 h 952"/>
                  <a:gd name="T84" fmla="*/ 219 w 1205"/>
                  <a:gd name="T85" fmla="*/ 928 h 952"/>
                  <a:gd name="T86" fmla="*/ 295 w 1205"/>
                  <a:gd name="T87" fmla="*/ 912 h 952"/>
                  <a:gd name="T88" fmla="*/ 379 w 1205"/>
                  <a:gd name="T89" fmla="*/ 904 h 952"/>
                  <a:gd name="T90" fmla="*/ 539 w 1205"/>
                  <a:gd name="T91" fmla="*/ 928 h 952"/>
                  <a:gd name="T92" fmla="*/ 598 w 1205"/>
                  <a:gd name="T93" fmla="*/ 904 h 952"/>
                  <a:gd name="T94" fmla="*/ 649 w 1205"/>
                  <a:gd name="T95" fmla="*/ 856 h 952"/>
                  <a:gd name="T96" fmla="*/ 725 w 1205"/>
                  <a:gd name="T97" fmla="*/ 824 h 952"/>
                  <a:gd name="T98" fmla="*/ 784 w 1205"/>
                  <a:gd name="T99" fmla="*/ 752 h 952"/>
                  <a:gd name="T100" fmla="*/ 809 w 1205"/>
                  <a:gd name="T101" fmla="*/ 664 h 952"/>
                  <a:gd name="T102" fmla="*/ 842 w 1205"/>
                  <a:gd name="T103" fmla="*/ 592 h 952"/>
                  <a:gd name="T104" fmla="*/ 927 w 1205"/>
                  <a:gd name="T105" fmla="*/ 504 h 952"/>
                  <a:gd name="T106" fmla="*/ 944 w 1205"/>
                  <a:gd name="T107" fmla="*/ 472 h 952"/>
                  <a:gd name="T108" fmla="*/ 944 w 1205"/>
                  <a:gd name="T109" fmla="*/ 472 h 952"/>
                  <a:gd name="T110" fmla="*/ 1019 w 1205"/>
                  <a:gd name="T111" fmla="*/ 440 h 952"/>
                  <a:gd name="T112" fmla="*/ 1196 w 1205"/>
                  <a:gd name="T113" fmla="*/ 376 h 952"/>
                  <a:gd name="T114" fmla="*/ 1205 w 1205"/>
                  <a:gd name="T115" fmla="*/ 368 h 952"/>
                  <a:gd name="T116" fmla="*/ 1205 w 1205"/>
                  <a:gd name="T117" fmla="*/ 344 h 9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" name="Freeform 23"/>
              <p:cNvSpPr>
                <a:spLocks/>
              </p:cNvSpPr>
              <p:nvPr/>
            </p:nvSpPr>
            <p:spPr bwMode="auto">
              <a:xfrm>
                <a:off x="0" y="3416"/>
                <a:ext cx="421" cy="616"/>
              </a:xfrm>
              <a:custGeom>
                <a:avLst/>
                <a:gdLst>
                  <a:gd name="T0" fmla="*/ 396 w 421"/>
                  <a:gd name="T1" fmla="*/ 88 h 616"/>
                  <a:gd name="T2" fmla="*/ 387 w 421"/>
                  <a:gd name="T3" fmla="*/ 64 h 616"/>
                  <a:gd name="T4" fmla="*/ 328 w 421"/>
                  <a:gd name="T5" fmla="*/ 56 h 616"/>
                  <a:gd name="T6" fmla="*/ 286 w 421"/>
                  <a:gd name="T7" fmla="*/ 40 h 616"/>
                  <a:gd name="T8" fmla="*/ 236 w 421"/>
                  <a:gd name="T9" fmla="*/ 32 h 616"/>
                  <a:gd name="T10" fmla="*/ 244 w 421"/>
                  <a:gd name="T11" fmla="*/ 8 h 616"/>
                  <a:gd name="T12" fmla="*/ 177 w 421"/>
                  <a:gd name="T13" fmla="*/ 8 h 616"/>
                  <a:gd name="T14" fmla="*/ 160 w 421"/>
                  <a:gd name="T15" fmla="*/ 112 h 616"/>
                  <a:gd name="T16" fmla="*/ 126 w 421"/>
                  <a:gd name="T17" fmla="*/ 208 h 616"/>
                  <a:gd name="T18" fmla="*/ 42 w 421"/>
                  <a:gd name="T19" fmla="*/ 304 h 616"/>
                  <a:gd name="T20" fmla="*/ 8 w 421"/>
                  <a:gd name="T21" fmla="*/ 368 h 616"/>
                  <a:gd name="T22" fmla="*/ 34 w 421"/>
                  <a:gd name="T23" fmla="*/ 384 h 616"/>
                  <a:gd name="T24" fmla="*/ 25 w 421"/>
                  <a:gd name="T25" fmla="*/ 408 h 616"/>
                  <a:gd name="T26" fmla="*/ 67 w 421"/>
                  <a:gd name="T27" fmla="*/ 416 h 616"/>
                  <a:gd name="T28" fmla="*/ 42 w 421"/>
                  <a:gd name="T29" fmla="*/ 512 h 616"/>
                  <a:gd name="T30" fmla="*/ 8 w 421"/>
                  <a:gd name="T31" fmla="*/ 576 h 616"/>
                  <a:gd name="T32" fmla="*/ 8 w 421"/>
                  <a:gd name="T33" fmla="*/ 592 h 616"/>
                  <a:gd name="T34" fmla="*/ 84 w 421"/>
                  <a:gd name="T35" fmla="*/ 600 h 616"/>
                  <a:gd name="T36" fmla="*/ 160 w 421"/>
                  <a:gd name="T37" fmla="*/ 608 h 616"/>
                  <a:gd name="T38" fmla="*/ 168 w 421"/>
                  <a:gd name="T39" fmla="*/ 576 h 616"/>
                  <a:gd name="T40" fmla="*/ 219 w 421"/>
                  <a:gd name="T41" fmla="*/ 520 h 616"/>
                  <a:gd name="T42" fmla="*/ 236 w 421"/>
                  <a:gd name="T43" fmla="*/ 496 h 616"/>
                  <a:gd name="T44" fmla="*/ 219 w 421"/>
                  <a:gd name="T45" fmla="*/ 456 h 616"/>
                  <a:gd name="T46" fmla="*/ 236 w 421"/>
                  <a:gd name="T47" fmla="*/ 416 h 616"/>
                  <a:gd name="T48" fmla="*/ 269 w 421"/>
                  <a:gd name="T49" fmla="*/ 400 h 616"/>
                  <a:gd name="T50" fmla="*/ 253 w 421"/>
                  <a:gd name="T51" fmla="*/ 376 h 616"/>
                  <a:gd name="T52" fmla="*/ 261 w 421"/>
                  <a:gd name="T53" fmla="*/ 312 h 616"/>
                  <a:gd name="T54" fmla="*/ 303 w 421"/>
                  <a:gd name="T55" fmla="*/ 288 h 616"/>
                  <a:gd name="T56" fmla="*/ 312 w 421"/>
                  <a:gd name="T57" fmla="*/ 256 h 616"/>
                  <a:gd name="T58" fmla="*/ 320 w 421"/>
                  <a:gd name="T59" fmla="*/ 224 h 616"/>
                  <a:gd name="T60" fmla="*/ 328 w 421"/>
                  <a:gd name="T61" fmla="*/ 168 h 616"/>
                  <a:gd name="T62" fmla="*/ 387 w 421"/>
                  <a:gd name="T63" fmla="*/ 136 h 616"/>
                  <a:gd name="T64" fmla="*/ 421 w 421"/>
                  <a:gd name="T65" fmla="*/ 112 h 616"/>
                  <a:gd name="T66" fmla="*/ 413 w 421"/>
                  <a:gd name="T67" fmla="*/ 96 h 6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" name="Freeform 24"/>
              <p:cNvSpPr>
                <a:spLocks/>
              </p:cNvSpPr>
              <p:nvPr/>
            </p:nvSpPr>
            <p:spPr bwMode="auto">
              <a:xfrm>
                <a:off x="387" y="1896"/>
                <a:ext cx="396" cy="408"/>
              </a:xfrm>
              <a:custGeom>
                <a:avLst/>
                <a:gdLst>
                  <a:gd name="T0" fmla="*/ 363 w 396"/>
                  <a:gd name="T1" fmla="*/ 160 h 408"/>
                  <a:gd name="T2" fmla="*/ 354 w 396"/>
                  <a:gd name="T3" fmla="*/ 136 h 408"/>
                  <a:gd name="T4" fmla="*/ 329 w 396"/>
                  <a:gd name="T5" fmla="*/ 120 h 408"/>
                  <a:gd name="T6" fmla="*/ 295 w 396"/>
                  <a:gd name="T7" fmla="*/ 144 h 408"/>
                  <a:gd name="T8" fmla="*/ 262 w 396"/>
                  <a:gd name="T9" fmla="*/ 96 h 408"/>
                  <a:gd name="T10" fmla="*/ 278 w 396"/>
                  <a:gd name="T11" fmla="*/ 80 h 408"/>
                  <a:gd name="T12" fmla="*/ 278 w 396"/>
                  <a:gd name="T13" fmla="*/ 64 h 408"/>
                  <a:gd name="T14" fmla="*/ 312 w 396"/>
                  <a:gd name="T15" fmla="*/ 64 h 408"/>
                  <a:gd name="T16" fmla="*/ 321 w 396"/>
                  <a:gd name="T17" fmla="*/ 48 h 408"/>
                  <a:gd name="T18" fmla="*/ 329 w 396"/>
                  <a:gd name="T19" fmla="*/ 32 h 408"/>
                  <a:gd name="T20" fmla="*/ 346 w 396"/>
                  <a:gd name="T21" fmla="*/ 24 h 408"/>
                  <a:gd name="T22" fmla="*/ 354 w 396"/>
                  <a:gd name="T23" fmla="*/ 0 h 408"/>
                  <a:gd name="T24" fmla="*/ 329 w 396"/>
                  <a:gd name="T25" fmla="*/ 0 h 408"/>
                  <a:gd name="T26" fmla="*/ 304 w 396"/>
                  <a:gd name="T27" fmla="*/ 8 h 408"/>
                  <a:gd name="T28" fmla="*/ 262 w 396"/>
                  <a:gd name="T29" fmla="*/ 8 h 408"/>
                  <a:gd name="T30" fmla="*/ 253 w 396"/>
                  <a:gd name="T31" fmla="*/ 32 h 408"/>
                  <a:gd name="T32" fmla="*/ 219 w 396"/>
                  <a:gd name="T33" fmla="*/ 56 h 408"/>
                  <a:gd name="T34" fmla="*/ 219 w 396"/>
                  <a:gd name="T35" fmla="*/ 80 h 408"/>
                  <a:gd name="T36" fmla="*/ 186 w 396"/>
                  <a:gd name="T37" fmla="*/ 96 h 408"/>
                  <a:gd name="T38" fmla="*/ 127 w 396"/>
                  <a:gd name="T39" fmla="*/ 72 h 408"/>
                  <a:gd name="T40" fmla="*/ 93 w 396"/>
                  <a:gd name="T41" fmla="*/ 104 h 408"/>
                  <a:gd name="T42" fmla="*/ 110 w 396"/>
                  <a:gd name="T43" fmla="*/ 136 h 408"/>
                  <a:gd name="T44" fmla="*/ 76 w 396"/>
                  <a:gd name="T45" fmla="*/ 160 h 408"/>
                  <a:gd name="T46" fmla="*/ 110 w 396"/>
                  <a:gd name="T47" fmla="*/ 192 h 408"/>
                  <a:gd name="T48" fmla="*/ 152 w 396"/>
                  <a:gd name="T49" fmla="*/ 208 h 408"/>
                  <a:gd name="T50" fmla="*/ 144 w 396"/>
                  <a:gd name="T51" fmla="*/ 224 h 408"/>
                  <a:gd name="T52" fmla="*/ 118 w 396"/>
                  <a:gd name="T53" fmla="*/ 224 h 408"/>
                  <a:gd name="T54" fmla="*/ 102 w 396"/>
                  <a:gd name="T55" fmla="*/ 256 h 408"/>
                  <a:gd name="T56" fmla="*/ 51 w 396"/>
                  <a:gd name="T57" fmla="*/ 272 h 408"/>
                  <a:gd name="T58" fmla="*/ 51 w 396"/>
                  <a:gd name="T59" fmla="*/ 304 h 408"/>
                  <a:gd name="T60" fmla="*/ 9 w 396"/>
                  <a:gd name="T61" fmla="*/ 312 h 408"/>
                  <a:gd name="T62" fmla="*/ 26 w 396"/>
                  <a:gd name="T63" fmla="*/ 328 h 408"/>
                  <a:gd name="T64" fmla="*/ 0 w 396"/>
                  <a:gd name="T65" fmla="*/ 368 h 408"/>
                  <a:gd name="T66" fmla="*/ 26 w 396"/>
                  <a:gd name="T67" fmla="*/ 376 h 408"/>
                  <a:gd name="T68" fmla="*/ 26 w 396"/>
                  <a:gd name="T69" fmla="*/ 400 h 408"/>
                  <a:gd name="T70" fmla="*/ 59 w 396"/>
                  <a:gd name="T71" fmla="*/ 408 h 408"/>
                  <a:gd name="T72" fmla="*/ 160 w 396"/>
                  <a:gd name="T73" fmla="*/ 408 h 408"/>
                  <a:gd name="T74" fmla="*/ 228 w 396"/>
                  <a:gd name="T75" fmla="*/ 376 h 408"/>
                  <a:gd name="T76" fmla="*/ 287 w 396"/>
                  <a:gd name="T77" fmla="*/ 376 h 408"/>
                  <a:gd name="T78" fmla="*/ 329 w 396"/>
                  <a:gd name="T79" fmla="*/ 392 h 408"/>
                  <a:gd name="T80" fmla="*/ 329 w 396"/>
                  <a:gd name="T81" fmla="*/ 360 h 408"/>
                  <a:gd name="T82" fmla="*/ 354 w 396"/>
                  <a:gd name="T83" fmla="*/ 328 h 408"/>
                  <a:gd name="T84" fmla="*/ 371 w 396"/>
                  <a:gd name="T85" fmla="*/ 304 h 408"/>
                  <a:gd name="T86" fmla="*/ 388 w 396"/>
                  <a:gd name="T87" fmla="*/ 232 h 408"/>
                  <a:gd name="T88" fmla="*/ 380 w 396"/>
                  <a:gd name="T89" fmla="*/ 208 h 408"/>
                  <a:gd name="T90" fmla="*/ 371 w 396"/>
                  <a:gd name="T91" fmla="*/ 176 h 408"/>
                  <a:gd name="T92" fmla="*/ 396 w 396"/>
                  <a:gd name="T93" fmla="*/ 168 h 408"/>
                  <a:gd name="T94" fmla="*/ 380 w 396"/>
                  <a:gd name="T95" fmla="*/ 160 h 408"/>
                  <a:gd name="T96" fmla="*/ 363 w 396"/>
                  <a:gd name="T97" fmla="*/ 160 h 4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" name="Freeform 25"/>
              <p:cNvSpPr>
                <a:spLocks/>
              </p:cNvSpPr>
              <p:nvPr/>
            </p:nvSpPr>
            <p:spPr bwMode="auto">
              <a:xfrm>
                <a:off x="649" y="1920"/>
                <a:ext cx="202" cy="144"/>
              </a:xfrm>
              <a:custGeom>
                <a:avLst/>
                <a:gdLst>
                  <a:gd name="T0" fmla="*/ 185 w 202"/>
                  <a:gd name="T1" fmla="*/ 72 h 144"/>
                  <a:gd name="T2" fmla="*/ 177 w 202"/>
                  <a:gd name="T3" fmla="*/ 48 h 144"/>
                  <a:gd name="T4" fmla="*/ 177 w 202"/>
                  <a:gd name="T5" fmla="*/ 16 h 144"/>
                  <a:gd name="T6" fmla="*/ 151 w 202"/>
                  <a:gd name="T7" fmla="*/ 0 h 144"/>
                  <a:gd name="T8" fmla="*/ 126 w 202"/>
                  <a:gd name="T9" fmla="*/ 0 h 144"/>
                  <a:gd name="T10" fmla="*/ 109 w 202"/>
                  <a:gd name="T11" fmla="*/ 0 h 144"/>
                  <a:gd name="T12" fmla="*/ 84 w 202"/>
                  <a:gd name="T13" fmla="*/ 0 h 144"/>
                  <a:gd name="T14" fmla="*/ 84 w 202"/>
                  <a:gd name="T15" fmla="*/ 8 h 144"/>
                  <a:gd name="T16" fmla="*/ 84 w 202"/>
                  <a:gd name="T17" fmla="*/ 0 h 144"/>
                  <a:gd name="T18" fmla="*/ 67 w 202"/>
                  <a:gd name="T19" fmla="*/ 8 h 144"/>
                  <a:gd name="T20" fmla="*/ 59 w 202"/>
                  <a:gd name="T21" fmla="*/ 24 h 144"/>
                  <a:gd name="T22" fmla="*/ 50 w 202"/>
                  <a:gd name="T23" fmla="*/ 40 h 144"/>
                  <a:gd name="T24" fmla="*/ 16 w 202"/>
                  <a:gd name="T25" fmla="*/ 40 h 144"/>
                  <a:gd name="T26" fmla="*/ 16 w 202"/>
                  <a:gd name="T27" fmla="*/ 56 h 144"/>
                  <a:gd name="T28" fmla="*/ 0 w 202"/>
                  <a:gd name="T29" fmla="*/ 72 h 144"/>
                  <a:gd name="T30" fmla="*/ 33 w 202"/>
                  <a:gd name="T31" fmla="*/ 120 h 144"/>
                  <a:gd name="T32" fmla="*/ 67 w 202"/>
                  <a:gd name="T33" fmla="*/ 96 h 144"/>
                  <a:gd name="T34" fmla="*/ 92 w 202"/>
                  <a:gd name="T35" fmla="*/ 112 h 144"/>
                  <a:gd name="T36" fmla="*/ 101 w 202"/>
                  <a:gd name="T37" fmla="*/ 136 h 144"/>
                  <a:gd name="T38" fmla="*/ 118 w 202"/>
                  <a:gd name="T39" fmla="*/ 136 h 144"/>
                  <a:gd name="T40" fmla="*/ 134 w 202"/>
                  <a:gd name="T41" fmla="*/ 144 h 144"/>
                  <a:gd name="T42" fmla="*/ 143 w 202"/>
                  <a:gd name="T43" fmla="*/ 144 h 144"/>
                  <a:gd name="T44" fmla="*/ 168 w 202"/>
                  <a:gd name="T45" fmla="*/ 128 h 144"/>
                  <a:gd name="T46" fmla="*/ 193 w 202"/>
                  <a:gd name="T47" fmla="*/ 120 h 144"/>
                  <a:gd name="T48" fmla="*/ 202 w 202"/>
                  <a:gd name="T49" fmla="*/ 88 h 144"/>
                  <a:gd name="T50" fmla="*/ 185 w 202"/>
                  <a:gd name="T51" fmla="*/ 72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02" h="144">
                    <a:moveTo>
                      <a:pt x="185" y="72"/>
                    </a:moveTo>
                    <a:lnTo>
                      <a:pt x="177" y="48"/>
                    </a:lnTo>
                    <a:lnTo>
                      <a:pt x="177" y="16"/>
                    </a:lnTo>
                    <a:lnTo>
                      <a:pt x="151" y="0"/>
                    </a:lnTo>
                    <a:lnTo>
                      <a:pt x="126" y="0"/>
                    </a:lnTo>
                    <a:lnTo>
                      <a:pt x="109" y="0"/>
                    </a:lnTo>
                    <a:lnTo>
                      <a:pt x="84" y="0"/>
                    </a:lnTo>
                    <a:lnTo>
                      <a:pt x="84" y="8"/>
                    </a:lnTo>
                    <a:lnTo>
                      <a:pt x="84" y="0"/>
                    </a:lnTo>
                    <a:lnTo>
                      <a:pt x="67" y="8"/>
                    </a:lnTo>
                    <a:lnTo>
                      <a:pt x="59" y="24"/>
                    </a:lnTo>
                    <a:lnTo>
                      <a:pt x="50" y="40"/>
                    </a:lnTo>
                    <a:lnTo>
                      <a:pt x="16" y="40"/>
                    </a:lnTo>
                    <a:lnTo>
                      <a:pt x="16" y="56"/>
                    </a:lnTo>
                    <a:lnTo>
                      <a:pt x="0" y="72"/>
                    </a:lnTo>
                    <a:lnTo>
                      <a:pt x="33" y="120"/>
                    </a:lnTo>
                    <a:lnTo>
                      <a:pt x="67" y="96"/>
                    </a:lnTo>
                    <a:lnTo>
                      <a:pt x="92" y="112"/>
                    </a:lnTo>
                    <a:lnTo>
                      <a:pt x="101" y="136"/>
                    </a:lnTo>
                    <a:lnTo>
                      <a:pt x="118" y="136"/>
                    </a:lnTo>
                    <a:lnTo>
                      <a:pt x="134" y="144"/>
                    </a:lnTo>
                    <a:lnTo>
                      <a:pt x="143" y="144"/>
                    </a:lnTo>
                    <a:lnTo>
                      <a:pt x="168" y="128"/>
                    </a:lnTo>
                    <a:lnTo>
                      <a:pt x="193" y="120"/>
                    </a:lnTo>
                    <a:lnTo>
                      <a:pt x="202" y="88"/>
                    </a:lnTo>
                    <a:lnTo>
                      <a:pt x="185" y="7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" name="Freeform 26"/>
              <p:cNvSpPr>
                <a:spLocks/>
              </p:cNvSpPr>
              <p:nvPr/>
            </p:nvSpPr>
            <p:spPr bwMode="auto">
              <a:xfrm>
                <a:off x="699" y="1544"/>
                <a:ext cx="666" cy="1016"/>
              </a:xfrm>
              <a:custGeom>
                <a:avLst/>
                <a:gdLst>
                  <a:gd name="T0" fmla="*/ 337 w 666"/>
                  <a:gd name="T1" fmla="*/ 96 h 1016"/>
                  <a:gd name="T2" fmla="*/ 421 w 666"/>
                  <a:gd name="T3" fmla="*/ 24 h 1016"/>
                  <a:gd name="T4" fmla="*/ 270 w 666"/>
                  <a:gd name="T5" fmla="*/ 24 h 1016"/>
                  <a:gd name="T6" fmla="*/ 253 w 666"/>
                  <a:gd name="T7" fmla="*/ 80 h 1016"/>
                  <a:gd name="T8" fmla="*/ 202 w 666"/>
                  <a:gd name="T9" fmla="*/ 136 h 1016"/>
                  <a:gd name="T10" fmla="*/ 169 w 666"/>
                  <a:gd name="T11" fmla="*/ 200 h 1016"/>
                  <a:gd name="T12" fmla="*/ 202 w 666"/>
                  <a:gd name="T13" fmla="*/ 232 h 1016"/>
                  <a:gd name="T14" fmla="*/ 169 w 666"/>
                  <a:gd name="T15" fmla="*/ 320 h 1016"/>
                  <a:gd name="T16" fmla="*/ 186 w 666"/>
                  <a:gd name="T17" fmla="*/ 344 h 1016"/>
                  <a:gd name="T18" fmla="*/ 228 w 666"/>
                  <a:gd name="T19" fmla="*/ 320 h 1016"/>
                  <a:gd name="T20" fmla="*/ 186 w 666"/>
                  <a:gd name="T21" fmla="*/ 424 h 1016"/>
                  <a:gd name="T22" fmla="*/ 236 w 666"/>
                  <a:gd name="T23" fmla="*/ 464 h 1016"/>
                  <a:gd name="T24" fmla="*/ 303 w 666"/>
                  <a:gd name="T25" fmla="*/ 448 h 1016"/>
                  <a:gd name="T26" fmla="*/ 287 w 666"/>
                  <a:gd name="T27" fmla="*/ 496 h 1016"/>
                  <a:gd name="T28" fmla="*/ 329 w 666"/>
                  <a:gd name="T29" fmla="*/ 576 h 1016"/>
                  <a:gd name="T30" fmla="*/ 295 w 666"/>
                  <a:gd name="T31" fmla="*/ 648 h 1016"/>
                  <a:gd name="T32" fmla="*/ 202 w 666"/>
                  <a:gd name="T33" fmla="*/ 624 h 1016"/>
                  <a:gd name="T34" fmla="*/ 160 w 666"/>
                  <a:gd name="T35" fmla="*/ 680 h 1016"/>
                  <a:gd name="T36" fmla="*/ 211 w 666"/>
                  <a:gd name="T37" fmla="*/ 744 h 1016"/>
                  <a:gd name="T38" fmla="*/ 101 w 666"/>
                  <a:gd name="T39" fmla="*/ 776 h 1016"/>
                  <a:gd name="T40" fmla="*/ 101 w 666"/>
                  <a:gd name="T41" fmla="*/ 808 h 1016"/>
                  <a:gd name="T42" fmla="*/ 169 w 666"/>
                  <a:gd name="T43" fmla="*/ 824 h 1016"/>
                  <a:gd name="T44" fmla="*/ 219 w 666"/>
                  <a:gd name="T45" fmla="*/ 864 h 1016"/>
                  <a:gd name="T46" fmla="*/ 295 w 666"/>
                  <a:gd name="T47" fmla="*/ 848 h 1016"/>
                  <a:gd name="T48" fmla="*/ 228 w 666"/>
                  <a:gd name="T49" fmla="*/ 896 h 1016"/>
                  <a:gd name="T50" fmla="*/ 127 w 666"/>
                  <a:gd name="T51" fmla="*/ 904 h 1016"/>
                  <a:gd name="T52" fmla="*/ 0 w 666"/>
                  <a:gd name="T53" fmla="*/ 984 h 1016"/>
                  <a:gd name="T54" fmla="*/ 51 w 666"/>
                  <a:gd name="T55" fmla="*/ 1016 h 1016"/>
                  <a:gd name="T56" fmla="*/ 93 w 666"/>
                  <a:gd name="T57" fmla="*/ 976 h 1016"/>
                  <a:gd name="T58" fmla="*/ 219 w 666"/>
                  <a:gd name="T59" fmla="*/ 960 h 1016"/>
                  <a:gd name="T60" fmla="*/ 337 w 666"/>
                  <a:gd name="T61" fmla="*/ 984 h 1016"/>
                  <a:gd name="T62" fmla="*/ 421 w 666"/>
                  <a:gd name="T63" fmla="*/ 968 h 1016"/>
                  <a:gd name="T64" fmla="*/ 573 w 666"/>
                  <a:gd name="T65" fmla="*/ 968 h 1016"/>
                  <a:gd name="T66" fmla="*/ 624 w 666"/>
                  <a:gd name="T67" fmla="*/ 928 h 1016"/>
                  <a:gd name="T68" fmla="*/ 590 w 666"/>
                  <a:gd name="T69" fmla="*/ 872 h 1016"/>
                  <a:gd name="T70" fmla="*/ 649 w 666"/>
                  <a:gd name="T71" fmla="*/ 840 h 1016"/>
                  <a:gd name="T72" fmla="*/ 666 w 666"/>
                  <a:gd name="T73" fmla="*/ 760 h 1016"/>
                  <a:gd name="T74" fmla="*/ 539 w 666"/>
                  <a:gd name="T75" fmla="*/ 728 h 1016"/>
                  <a:gd name="T76" fmla="*/ 523 w 666"/>
                  <a:gd name="T77" fmla="*/ 632 h 1016"/>
                  <a:gd name="T78" fmla="*/ 539 w 666"/>
                  <a:gd name="T79" fmla="*/ 576 h 1016"/>
                  <a:gd name="T80" fmla="*/ 480 w 666"/>
                  <a:gd name="T81" fmla="*/ 512 h 1016"/>
                  <a:gd name="T82" fmla="*/ 455 w 666"/>
                  <a:gd name="T83" fmla="*/ 392 h 1016"/>
                  <a:gd name="T84" fmla="*/ 413 w 666"/>
                  <a:gd name="T85" fmla="*/ 344 h 1016"/>
                  <a:gd name="T86" fmla="*/ 337 w 666"/>
                  <a:gd name="T87" fmla="*/ 320 h 1016"/>
                  <a:gd name="T88" fmla="*/ 388 w 666"/>
                  <a:gd name="T89" fmla="*/ 280 h 1016"/>
                  <a:gd name="T90" fmla="*/ 447 w 666"/>
                  <a:gd name="T91" fmla="*/ 224 h 1016"/>
                  <a:gd name="T92" fmla="*/ 489 w 666"/>
                  <a:gd name="T93" fmla="*/ 144 h 1016"/>
                  <a:gd name="T94" fmla="*/ 379 w 666"/>
                  <a:gd name="T95" fmla="*/ 120 h 10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66" h="1016">
                    <a:moveTo>
                      <a:pt x="329" y="128"/>
                    </a:moveTo>
                    <a:lnTo>
                      <a:pt x="354" y="104"/>
                    </a:lnTo>
                    <a:lnTo>
                      <a:pt x="337" y="96"/>
                    </a:lnTo>
                    <a:lnTo>
                      <a:pt x="388" y="64"/>
                    </a:lnTo>
                    <a:lnTo>
                      <a:pt x="413" y="56"/>
                    </a:lnTo>
                    <a:lnTo>
                      <a:pt x="421" y="24"/>
                    </a:lnTo>
                    <a:lnTo>
                      <a:pt x="320" y="16"/>
                    </a:lnTo>
                    <a:lnTo>
                      <a:pt x="287" y="0"/>
                    </a:lnTo>
                    <a:lnTo>
                      <a:pt x="270" y="24"/>
                    </a:lnTo>
                    <a:lnTo>
                      <a:pt x="253" y="40"/>
                    </a:lnTo>
                    <a:lnTo>
                      <a:pt x="245" y="56"/>
                    </a:lnTo>
                    <a:lnTo>
                      <a:pt x="253" y="80"/>
                    </a:lnTo>
                    <a:lnTo>
                      <a:pt x="219" y="88"/>
                    </a:lnTo>
                    <a:lnTo>
                      <a:pt x="202" y="104"/>
                    </a:lnTo>
                    <a:lnTo>
                      <a:pt x="202" y="136"/>
                    </a:lnTo>
                    <a:lnTo>
                      <a:pt x="202" y="160"/>
                    </a:lnTo>
                    <a:lnTo>
                      <a:pt x="186" y="184"/>
                    </a:lnTo>
                    <a:lnTo>
                      <a:pt x="169" y="200"/>
                    </a:lnTo>
                    <a:lnTo>
                      <a:pt x="135" y="248"/>
                    </a:lnTo>
                    <a:lnTo>
                      <a:pt x="160" y="256"/>
                    </a:lnTo>
                    <a:lnTo>
                      <a:pt x="202" y="232"/>
                    </a:lnTo>
                    <a:lnTo>
                      <a:pt x="186" y="264"/>
                    </a:lnTo>
                    <a:lnTo>
                      <a:pt x="177" y="296"/>
                    </a:lnTo>
                    <a:lnTo>
                      <a:pt x="169" y="320"/>
                    </a:lnTo>
                    <a:lnTo>
                      <a:pt x="143" y="376"/>
                    </a:lnTo>
                    <a:lnTo>
                      <a:pt x="169" y="376"/>
                    </a:lnTo>
                    <a:lnTo>
                      <a:pt x="186" y="344"/>
                    </a:lnTo>
                    <a:lnTo>
                      <a:pt x="202" y="304"/>
                    </a:lnTo>
                    <a:lnTo>
                      <a:pt x="211" y="328"/>
                    </a:lnTo>
                    <a:lnTo>
                      <a:pt x="228" y="320"/>
                    </a:lnTo>
                    <a:lnTo>
                      <a:pt x="219" y="344"/>
                    </a:lnTo>
                    <a:lnTo>
                      <a:pt x="228" y="360"/>
                    </a:lnTo>
                    <a:lnTo>
                      <a:pt x="186" y="424"/>
                    </a:lnTo>
                    <a:lnTo>
                      <a:pt x="194" y="472"/>
                    </a:lnTo>
                    <a:lnTo>
                      <a:pt x="202" y="440"/>
                    </a:lnTo>
                    <a:lnTo>
                      <a:pt x="236" y="464"/>
                    </a:lnTo>
                    <a:lnTo>
                      <a:pt x="253" y="456"/>
                    </a:lnTo>
                    <a:lnTo>
                      <a:pt x="278" y="464"/>
                    </a:lnTo>
                    <a:lnTo>
                      <a:pt x="303" y="448"/>
                    </a:lnTo>
                    <a:lnTo>
                      <a:pt x="329" y="456"/>
                    </a:lnTo>
                    <a:lnTo>
                      <a:pt x="295" y="480"/>
                    </a:lnTo>
                    <a:lnTo>
                      <a:pt x="287" y="496"/>
                    </a:lnTo>
                    <a:lnTo>
                      <a:pt x="312" y="544"/>
                    </a:lnTo>
                    <a:lnTo>
                      <a:pt x="329" y="544"/>
                    </a:lnTo>
                    <a:lnTo>
                      <a:pt x="329" y="576"/>
                    </a:lnTo>
                    <a:lnTo>
                      <a:pt x="320" y="576"/>
                    </a:lnTo>
                    <a:lnTo>
                      <a:pt x="312" y="632"/>
                    </a:lnTo>
                    <a:lnTo>
                      <a:pt x="295" y="648"/>
                    </a:lnTo>
                    <a:lnTo>
                      <a:pt x="287" y="640"/>
                    </a:lnTo>
                    <a:lnTo>
                      <a:pt x="236" y="640"/>
                    </a:lnTo>
                    <a:lnTo>
                      <a:pt x="202" y="624"/>
                    </a:lnTo>
                    <a:lnTo>
                      <a:pt x="186" y="632"/>
                    </a:lnTo>
                    <a:lnTo>
                      <a:pt x="202" y="648"/>
                    </a:lnTo>
                    <a:lnTo>
                      <a:pt x="160" y="680"/>
                    </a:lnTo>
                    <a:lnTo>
                      <a:pt x="177" y="688"/>
                    </a:lnTo>
                    <a:lnTo>
                      <a:pt x="202" y="680"/>
                    </a:lnTo>
                    <a:lnTo>
                      <a:pt x="211" y="744"/>
                    </a:lnTo>
                    <a:lnTo>
                      <a:pt x="169" y="760"/>
                    </a:lnTo>
                    <a:lnTo>
                      <a:pt x="143" y="768"/>
                    </a:lnTo>
                    <a:lnTo>
                      <a:pt x="101" y="776"/>
                    </a:lnTo>
                    <a:lnTo>
                      <a:pt x="84" y="784"/>
                    </a:lnTo>
                    <a:lnTo>
                      <a:pt x="93" y="792"/>
                    </a:lnTo>
                    <a:lnTo>
                      <a:pt x="101" y="808"/>
                    </a:lnTo>
                    <a:lnTo>
                      <a:pt x="135" y="824"/>
                    </a:lnTo>
                    <a:lnTo>
                      <a:pt x="152" y="808"/>
                    </a:lnTo>
                    <a:lnTo>
                      <a:pt x="169" y="824"/>
                    </a:lnTo>
                    <a:lnTo>
                      <a:pt x="160" y="840"/>
                    </a:lnTo>
                    <a:lnTo>
                      <a:pt x="194" y="840"/>
                    </a:lnTo>
                    <a:lnTo>
                      <a:pt x="219" y="864"/>
                    </a:lnTo>
                    <a:lnTo>
                      <a:pt x="261" y="864"/>
                    </a:lnTo>
                    <a:lnTo>
                      <a:pt x="278" y="856"/>
                    </a:lnTo>
                    <a:lnTo>
                      <a:pt x="295" y="848"/>
                    </a:lnTo>
                    <a:lnTo>
                      <a:pt x="270" y="872"/>
                    </a:lnTo>
                    <a:lnTo>
                      <a:pt x="261" y="888"/>
                    </a:lnTo>
                    <a:lnTo>
                      <a:pt x="228" y="896"/>
                    </a:lnTo>
                    <a:lnTo>
                      <a:pt x="160" y="888"/>
                    </a:lnTo>
                    <a:lnTo>
                      <a:pt x="152" y="896"/>
                    </a:lnTo>
                    <a:lnTo>
                      <a:pt x="127" y="904"/>
                    </a:lnTo>
                    <a:lnTo>
                      <a:pt x="110" y="928"/>
                    </a:lnTo>
                    <a:lnTo>
                      <a:pt x="42" y="976"/>
                    </a:lnTo>
                    <a:lnTo>
                      <a:pt x="0" y="984"/>
                    </a:lnTo>
                    <a:lnTo>
                      <a:pt x="9" y="992"/>
                    </a:lnTo>
                    <a:lnTo>
                      <a:pt x="34" y="992"/>
                    </a:lnTo>
                    <a:lnTo>
                      <a:pt x="51" y="1016"/>
                    </a:lnTo>
                    <a:lnTo>
                      <a:pt x="68" y="1008"/>
                    </a:lnTo>
                    <a:lnTo>
                      <a:pt x="68" y="992"/>
                    </a:lnTo>
                    <a:lnTo>
                      <a:pt x="93" y="976"/>
                    </a:lnTo>
                    <a:lnTo>
                      <a:pt x="143" y="976"/>
                    </a:lnTo>
                    <a:lnTo>
                      <a:pt x="169" y="1008"/>
                    </a:lnTo>
                    <a:lnTo>
                      <a:pt x="219" y="960"/>
                    </a:lnTo>
                    <a:lnTo>
                      <a:pt x="261" y="952"/>
                    </a:lnTo>
                    <a:lnTo>
                      <a:pt x="295" y="976"/>
                    </a:lnTo>
                    <a:lnTo>
                      <a:pt x="337" y="984"/>
                    </a:lnTo>
                    <a:lnTo>
                      <a:pt x="346" y="968"/>
                    </a:lnTo>
                    <a:lnTo>
                      <a:pt x="388" y="968"/>
                    </a:lnTo>
                    <a:lnTo>
                      <a:pt x="421" y="968"/>
                    </a:lnTo>
                    <a:lnTo>
                      <a:pt x="472" y="968"/>
                    </a:lnTo>
                    <a:lnTo>
                      <a:pt x="506" y="984"/>
                    </a:lnTo>
                    <a:lnTo>
                      <a:pt x="573" y="968"/>
                    </a:lnTo>
                    <a:lnTo>
                      <a:pt x="590" y="952"/>
                    </a:lnTo>
                    <a:lnTo>
                      <a:pt x="624" y="952"/>
                    </a:lnTo>
                    <a:lnTo>
                      <a:pt x="624" y="928"/>
                    </a:lnTo>
                    <a:lnTo>
                      <a:pt x="565" y="912"/>
                    </a:lnTo>
                    <a:lnTo>
                      <a:pt x="590" y="896"/>
                    </a:lnTo>
                    <a:lnTo>
                      <a:pt x="590" y="872"/>
                    </a:lnTo>
                    <a:lnTo>
                      <a:pt x="624" y="872"/>
                    </a:lnTo>
                    <a:lnTo>
                      <a:pt x="624" y="856"/>
                    </a:lnTo>
                    <a:lnTo>
                      <a:pt x="649" y="840"/>
                    </a:lnTo>
                    <a:lnTo>
                      <a:pt x="657" y="816"/>
                    </a:lnTo>
                    <a:lnTo>
                      <a:pt x="666" y="800"/>
                    </a:lnTo>
                    <a:lnTo>
                      <a:pt x="666" y="760"/>
                    </a:lnTo>
                    <a:lnTo>
                      <a:pt x="582" y="728"/>
                    </a:lnTo>
                    <a:lnTo>
                      <a:pt x="565" y="744"/>
                    </a:lnTo>
                    <a:lnTo>
                      <a:pt x="539" y="728"/>
                    </a:lnTo>
                    <a:lnTo>
                      <a:pt x="573" y="704"/>
                    </a:lnTo>
                    <a:lnTo>
                      <a:pt x="556" y="656"/>
                    </a:lnTo>
                    <a:lnTo>
                      <a:pt x="523" y="632"/>
                    </a:lnTo>
                    <a:lnTo>
                      <a:pt x="548" y="632"/>
                    </a:lnTo>
                    <a:lnTo>
                      <a:pt x="539" y="592"/>
                    </a:lnTo>
                    <a:lnTo>
                      <a:pt x="539" y="576"/>
                    </a:lnTo>
                    <a:lnTo>
                      <a:pt x="531" y="560"/>
                    </a:lnTo>
                    <a:lnTo>
                      <a:pt x="523" y="536"/>
                    </a:lnTo>
                    <a:lnTo>
                      <a:pt x="480" y="512"/>
                    </a:lnTo>
                    <a:lnTo>
                      <a:pt x="472" y="480"/>
                    </a:lnTo>
                    <a:lnTo>
                      <a:pt x="455" y="440"/>
                    </a:lnTo>
                    <a:lnTo>
                      <a:pt x="455" y="392"/>
                    </a:lnTo>
                    <a:lnTo>
                      <a:pt x="447" y="376"/>
                    </a:lnTo>
                    <a:lnTo>
                      <a:pt x="421" y="352"/>
                    </a:lnTo>
                    <a:lnTo>
                      <a:pt x="413" y="344"/>
                    </a:lnTo>
                    <a:lnTo>
                      <a:pt x="396" y="328"/>
                    </a:lnTo>
                    <a:lnTo>
                      <a:pt x="362" y="328"/>
                    </a:lnTo>
                    <a:lnTo>
                      <a:pt x="337" y="320"/>
                    </a:lnTo>
                    <a:lnTo>
                      <a:pt x="371" y="312"/>
                    </a:lnTo>
                    <a:lnTo>
                      <a:pt x="396" y="304"/>
                    </a:lnTo>
                    <a:lnTo>
                      <a:pt x="388" y="280"/>
                    </a:lnTo>
                    <a:lnTo>
                      <a:pt x="421" y="264"/>
                    </a:lnTo>
                    <a:lnTo>
                      <a:pt x="421" y="248"/>
                    </a:lnTo>
                    <a:lnTo>
                      <a:pt x="447" y="224"/>
                    </a:lnTo>
                    <a:lnTo>
                      <a:pt x="455" y="192"/>
                    </a:lnTo>
                    <a:lnTo>
                      <a:pt x="489" y="168"/>
                    </a:lnTo>
                    <a:lnTo>
                      <a:pt x="489" y="144"/>
                    </a:lnTo>
                    <a:lnTo>
                      <a:pt x="447" y="144"/>
                    </a:lnTo>
                    <a:lnTo>
                      <a:pt x="430" y="128"/>
                    </a:lnTo>
                    <a:lnTo>
                      <a:pt x="379" y="120"/>
                    </a:lnTo>
                    <a:lnTo>
                      <a:pt x="329" y="12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649" y="1920"/>
                <a:ext cx="202" cy="144"/>
              </a:xfrm>
              <a:custGeom>
                <a:avLst/>
                <a:gdLst>
                  <a:gd name="T0" fmla="*/ 185 w 202"/>
                  <a:gd name="T1" fmla="*/ 72 h 144"/>
                  <a:gd name="T2" fmla="*/ 177 w 202"/>
                  <a:gd name="T3" fmla="*/ 48 h 144"/>
                  <a:gd name="T4" fmla="*/ 177 w 202"/>
                  <a:gd name="T5" fmla="*/ 16 h 144"/>
                  <a:gd name="T6" fmla="*/ 151 w 202"/>
                  <a:gd name="T7" fmla="*/ 0 h 144"/>
                  <a:gd name="T8" fmla="*/ 126 w 202"/>
                  <a:gd name="T9" fmla="*/ 0 h 144"/>
                  <a:gd name="T10" fmla="*/ 109 w 202"/>
                  <a:gd name="T11" fmla="*/ 0 h 144"/>
                  <a:gd name="T12" fmla="*/ 84 w 202"/>
                  <a:gd name="T13" fmla="*/ 0 h 144"/>
                  <a:gd name="T14" fmla="*/ 84 w 202"/>
                  <a:gd name="T15" fmla="*/ 8 h 144"/>
                  <a:gd name="T16" fmla="*/ 84 w 202"/>
                  <a:gd name="T17" fmla="*/ 0 h 144"/>
                  <a:gd name="T18" fmla="*/ 67 w 202"/>
                  <a:gd name="T19" fmla="*/ 8 h 144"/>
                  <a:gd name="T20" fmla="*/ 59 w 202"/>
                  <a:gd name="T21" fmla="*/ 24 h 144"/>
                  <a:gd name="T22" fmla="*/ 50 w 202"/>
                  <a:gd name="T23" fmla="*/ 40 h 144"/>
                  <a:gd name="T24" fmla="*/ 16 w 202"/>
                  <a:gd name="T25" fmla="*/ 40 h 144"/>
                  <a:gd name="T26" fmla="*/ 16 w 202"/>
                  <a:gd name="T27" fmla="*/ 56 h 144"/>
                  <a:gd name="T28" fmla="*/ 0 w 202"/>
                  <a:gd name="T29" fmla="*/ 72 h 144"/>
                  <a:gd name="T30" fmla="*/ 33 w 202"/>
                  <a:gd name="T31" fmla="*/ 120 h 144"/>
                  <a:gd name="T32" fmla="*/ 67 w 202"/>
                  <a:gd name="T33" fmla="*/ 96 h 144"/>
                  <a:gd name="T34" fmla="*/ 92 w 202"/>
                  <a:gd name="T35" fmla="*/ 112 h 144"/>
                  <a:gd name="T36" fmla="*/ 101 w 202"/>
                  <a:gd name="T37" fmla="*/ 136 h 144"/>
                  <a:gd name="T38" fmla="*/ 118 w 202"/>
                  <a:gd name="T39" fmla="*/ 136 h 144"/>
                  <a:gd name="T40" fmla="*/ 134 w 202"/>
                  <a:gd name="T41" fmla="*/ 144 h 144"/>
                  <a:gd name="T42" fmla="*/ 143 w 202"/>
                  <a:gd name="T43" fmla="*/ 144 h 144"/>
                  <a:gd name="T44" fmla="*/ 143 w 202"/>
                  <a:gd name="T45" fmla="*/ 144 h 144"/>
                  <a:gd name="T46" fmla="*/ 168 w 202"/>
                  <a:gd name="T47" fmla="*/ 128 h 144"/>
                  <a:gd name="T48" fmla="*/ 193 w 202"/>
                  <a:gd name="T49" fmla="*/ 120 h 144"/>
                  <a:gd name="T50" fmla="*/ 202 w 202"/>
                  <a:gd name="T51" fmla="*/ 88 h 144"/>
                  <a:gd name="T52" fmla="*/ 185 w 202"/>
                  <a:gd name="T53" fmla="*/ 72 h 1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02" h="144">
                    <a:moveTo>
                      <a:pt x="185" y="72"/>
                    </a:moveTo>
                    <a:lnTo>
                      <a:pt x="177" y="48"/>
                    </a:lnTo>
                    <a:lnTo>
                      <a:pt x="177" y="16"/>
                    </a:lnTo>
                    <a:lnTo>
                      <a:pt x="151" y="0"/>
                    </a:lnTo>
                    <a:lnTo>
                      <a:pt x="126" y="0"/>
                    </a:lnTo>
                    <a:lnTo>
                      <a:pt x="109" y="0"/>
                    </a:lnTo>
                    <a:lnTo>
                      <a:pt x="84" y="0"/>
                    </a:lnTo>
                    <a:lnTo>
                      <a:pt x="84" y="8"/>
                    </a:lnTo>
                    <a:lnTo>
                      <a:pt x="84" y="0"/>
                    </a:lnTo>
                    <a:lnTo>
                      <a:pt x="67" y="8"/>
                    </a:lnTo>
                    <a:lnTo>
                      <a:pt x="59" y="24"/>
                    </a:lnTo>
                    <a:lnTo>
                      <a:pt x="50" y="40"/>
                    </a:lnTo>
                    <a:lnTo>
                      <a:pt x="16" y="40"/>
                    </a:lnTo>
                    <a:lnTo>
                      <a:pt x="16" y="56"/>
                    </a:lnTo>
                    <a:lnTo>
                      <a:pt x="0" y="72"/>
                    </a:lnTo>
                    <a:lnTo>
                      <a:pt x="33" y="120"/>
                    </a:lnTo>
                    <a:lnTo>
                      <a:pt x="67" y="96"/>
                    </a:lnTo>
                    <a:lnTo>
                      <a:pt x="92" y="112"/>
                    </a:lnTo>
                    <a:lnTo>
                      <a:pt x="101" y="136"/>
                    </a:lnTo>
                    <a:lnTo>
                      <a:pt x="118" y="136"/>
                    </a:lnTo>
                    <a:lnTo>
                      <a:pt x="134" y="144"/>
                    </a:lnTo>
                    <a:lnTo>
                      <a:pt x="143" y="144"/>
                    </a:lnTo>
                    <a:lnTo>
                      <a:pt x="168" y="128"/>
                    </a:lnTo>
                    <a:lnTo>
                      <a:pt x="193" y="120"/>
                    </a:lnTo>
                    <a:lnTo>
                      <a:pt x="202" y="88"/>
                    </a:lnTo>
                    <a:lnTo>
                      <a:pt x="185" y="7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>
                <a:off x="699" y="1544"/>
                <a:ext cx="666" cy="1016"/>
              </a:xfrm>
              <a:custGeom>
                <a:avLst/>
                <a:gdLst>
                  <a:gd name="T0" fmla="*/ 337 w 666"/>
                  <a:gd name="T1" fmla="*/ 96 h 1016"/>
                  <a:gd name="T2" fmla="*/ 421 w 666"/>
                  <a:gd name="T3" fmla="*/ 24 h 1016"/>
                  <a:gd name="T4" fmla="*/ 270 w 666"/>
                  <a:gd name="T5" fmla="*/ 24 h 1016"/>
                  <a:gd name="T6" fmla="*/ 253 w 666"/>
                  <a:gd name="T7" fmla="*/ 80 h 1016"/>
                  <a:gd name="T8" fmla="*/ 202 w 666"/>
                  <a:gd name="T9" fmla="*/ 136 h 1016"/>
                  <a:gd name="T10" fmla="*/ 169 w 666"/>
                  <a:gd name="T11" fmla="*/ 200 h 1016"/>
                  <a:gd name="T12" fmla="*/ 202 w 666"/>
                  <a:gd name="T13" fmla="*/ 232 h 1016"/>
                  <a:gd name="T14" fmla="*/ 169 w 666"/>
                  <a:gd name="T15" fmla="*/ 320 h 1016"/>
                  <a:gd name="T16" fmla="*/ 186 w 666"/>
                  <a:gd name="T17" fmla="*/ 344 h 1016"/>
                  <a:gd name="T18" fmla="*/ 228 w 666"/>
                  <a:gd name="T19" fmla="*/ 320 h 1016"/>
                  <a:gd name="T20" fmla="*/ 186 w 666"/>
                  <a:gd name="T21" fmla="*/ 424 h 1016"/>
                  <a:gd name="T22" fmla="*/ 236 w 666"/>
                  <a:gd name="T23" fmla="*/ 464 h 1016"/>
                  <a:gd name="T24" fmla="*/ 303 w 666"/>
                  <a:gd name="T25" fmla="*/ 448 h 1016"/>
                  <a:gd name="T26" fmla="*/ 287 w 666"/>
                  <a:gd name="T27" fmla="*/ 496 h 1016"/>
                  <a:gd name="T28" fmla="*/ 329 w 666"/>
                  <a:gd name="T29" fmla="*/ 576 h 1016"/>
                  <a:gd name="T30" fmla="*/ 295 w 666"/>
                  <a:gd name="T31" fmla="*/ 648 h 1016"/>
                  <a:gd name="T32" fmla="*/ 202 w 666"/>
                  <a:gd name="T33" fmla="*/ 624 h 1016"/>
                  <a:gd name="T34" fmla="*/ 160 w 666"/>
                  <a:gd name="T35" fmla="*/ 680 h 1016"/>
                  <a:gd name="T36" fmla="*/ 211 w 666"/>
                  <a:gd name="T37" fmla="*/ 744 h 1016"/>
                  <a:gd name="T38" fmla="*/ 101 w 666"/>
                  <a:gd name="T39" fmla="*/ 776 h 1016"/>
                  <a:gd name="T40" fmla="*/ 101 w 666"/>
                  <a:gd name="T41" fmla="*/ 808 h 1016"/>
                  <a:gd name="T42" fmla="*/ 169 w 666"/>
                  <a:gd name="T43" fmla="*/ 824 h 1016"/>
                  <a:gd name="T44" fmla="*/ 219 w 666"/>
                  <a:gd name="T45" fmla="*/ 864 h 1016"/>
                  <a:gd name="T46" fmla="*/ 295 w 666"/>
                  <a:gd name="T47" fmla="*/ 848 h 1016"/>
                  <a:gd name="T48" fmla="*/ 228 w 666"/>
                  <a:gd name="T49" fmla="*/ 896 h 1016"/>
                  <a:gd name="T50" fmla="*/ 127 w 666"/>
                  <a:gd name="T51" fmla="*/ 904 h 1016"/>
                  <a:gd name="T52" fmla="*/ 0 w 666"/>
                  <a:gd name="T53" fmla="*/ 984 h 1016"/>
                  <a:gd name="T54" fmla="*/ 51 w 666"/>
                  <a:gd name="T55" fmla="*/ 1016 h 1016"/>
                  <a:gd name="T56" fmla="*/ 93 w 666"/>
                  <a:gd name="T57" fmla="*/ 976 h 1016"/>
                  <a:gd name="T58" fmla="*/ 219 w 666"/>
                  <a:gd name="T59" fmla="*/ 960 h 1016"/>
                  <a:gd name="T60" fmla="*/ 337 w 666"/>
                  <a:gd name="T61" fmla="*/ 984 h 1016"/>
                  <a:gd name="T62" fmla="*/ 421 w 666"/>
                  <a:gd name="T63" fmla="*/ 968 h 1016"/>
                  <a:gd name="T64" fmla="*/ 573 w 666"/>
                  <a:gd name="T65" fmla="*/ 968 h 1016"/>
                  <a:gd name="T66" fmla="*/ 624 w 666"/>
                  <a:gd name="T67" fmla="*/ 928 h 1016"/>
                  <a:gd name="T68" fmla="*/ 590 w 666"/>
                  <a:gd name="T69" fmla="*/ 872 h 1016"/>
                  <a:gd name="T70" fmla="*/ 649 w 666"/>
                  <a:gd name="T71" fmla="*/ 840 h 1016"/>
                  <a:gd name="T72" fmla="*/ 666 w 666"/>
                  <a:gd name="T73" fmla="*/ 760 h 1016"/>
                  <a:gd name="T74" fmla="*/ 539 w 666"/>
                  <a:gd name="T75" fmla="*/ 728 h 1016"/>
                  <a:gd name="T76" fmla="*/ 523 w 666"/>
                  <a:gd name="T77" fmla="*/ 632 h 1016"/>
                  <a:gd name="T78" fmla="*/ 539 w 666"/>
                  <a:gd name="T79" fmla="*/ 576 h 1016"/>
                  <a:gd name="T80" fmla="*/ 480 w 666"/>
                  <a:gd name="T81" fmla="*/ 512 h 1016"/>
                  <a:gd name="T82" fmla="*/ 455 w 666"/>
                  <a:gd name="T83" fmla="*/ 392 h 1016"/>
                  <a:gd name="T84" fmla="*/ 413 w 666"/>
                  <a:gd name="T85" fmla="*/ 344 h 1016"/>
                  <a:gd name="T86" fmla="*/ 337 w 666"/>
                  <a:gd name="T87" fmla="*/ 320 h 1016"/>
                  <a:gd name="T88" fmla="*/ 388 w 666"/>
                  <a:gd name="T89" fmla="*/ 280 h 1016"/>
                  <a:gd name="T90" fmla="*/ 447 w 666"/>
                  <a:gd name="T91" fmla="*/ 224 h 1016"/>
                  <a:gd name="T92" fmla="*/ 489 w 666"/>
                  <a:gd name="T93" fmla="*/ 144 h 1016"/>
                  <a:gd name="T94" fmla="*/ 379 w 666"/>
                  <a:gd name="T95" fmla="*/ 120 h 10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66" h="1016">
                    <a:moveTo>
                      <a:pt x="329" y="128"/>
                    </a:moveTo>
                    <a:lnTo>
                      <a:pt x="354" y="104"/>
                    </a:lnTo>
                    <a:lnTo>
                      <a:pt x="337" y="96"/>
                    </a:lnTo>
                    <a:lnTo>
                      <a:pt x="388" y="64"/>
                    </a:lnTo>
                    <a:lnTo>
                      <a:pt x="413" y="56"/>
                    </a:lnTo>
                    <a:lnTo>
                      <a:pt x="421" y="24"/>
                    </a:lnTo>
                    <a:lnTo>
                      <a:pt x="320" y="16"/>
                    </a:lnTo>
                    <a:lnTo>
                      <a:pt x="287" y="0"/>
                    </a:lnTo>
                    <a:lnTo>
                      <a:pt x="270" y="24"/>
                    </a:lnTo>
                    <a:lnTo>
                      <a:pt x="253" y="40"/>
                    </a:lnTo>
                    <a:lnTo>
                      <a:pt x="245" y="56"/>
                    </a:lnTo>
                    <a:lnTo>
                      <a:pt x="253" y="80"/>
                    </a:lnTo>
                    <a:lnTo>
                      <a:pt x="219" y="88"/>
                    </a:lnTo>
                    <a:lnTo>
                      <a:pt x="202" y="104"/>
                    </a:lnTo>
                    <a:lnTo>
                      <a:pt x="202" y="136"/>
                    </a:lnTo>
                    <a:lnTo>
                      <a:pt x="202" y="160"/>
                    </a:lnTo>
                    <a:lnTo>
                      <a:pt x="186" y="184"/>
                    </a:lnTo>
                    <a:lnTo>
                      <a:pt x="169" y="200"/>
                    </a:lnTo>
                    <a:lnTo>
                      <a:pt x="135" y="248"/>
                    </a:lnTo>
                    <a:lnTo>
                      <a:pt x="160" y="256"/>
                    </a:lnTo>
                    <a:lnTo>
                      <a:pt x="202" y="232"/>
                    </a:lnTo>
                    <a:lnTo>
                      <a:pt x="186" y="264"/>
                    </a:lnTo>
                    <a:lnTo>
                      <a:pt x="177" y="296"/>
                    </a:lnTo>
                    <a:lnTo>
                      <a:pt x="169" y="320"/>
                    </a:lnTo>
                    <a:lnTo>
                      <a:pt x="143" y="376"/>
                    </a:lnTo>
                    <a:lnTo>
                      <a:pt x="169" y="376"/>
                    </a:lnTo>
                    <a:lnTo>
                      <a:pt x="186" y="344"/>
                    </a:lnTo>
                    <a:lnTo>
                      <a:pt x="202" y="304"/>
                    </a:lnTo>
                    <a:lnTo>
                      <a:pt x="211" y="328"/>
                    </a:lnTo>
                    <a:lnTo>
                      <a:pt x="228" y="320"/>
                    </a:lnTo>
                    <a:lnTo>
                      <a:pt x="219" y="344"/>
                    </a:lnTo>
                    <a:lnTo>
                      <a:pt x="228" y="360"/>
                    </a:lnTo>
                    <a:lnTo>
                      <a:pt x="186" y="424"/>
                    </a:lnTo>
                    <a:lnTo>
                      <a:pt x="194" y="472"/>
                    </a:lnTo>
                    <a:lnTo>
                      <a:pt x="202" y="440"/>
                    </a:lnTo>
                    <a:lnTo>
                      <a:pt x="236" y="464"/>
                    </a:lnTo>
                    <a:lnTo>
                      <a:pt x="253" y="456"/>
                    </a:lnTo>
                    <a:lnTo>
                      <a:pt x="278" y="464"/>
                    </a:lnTo>
                    <a:lnTo>
                      <a:pt x="303" y="448"/>
                    </a:lnTo>
                    <a:lnTo>
                      <a:pt x="329" y="456"/>
                    </a:lnTo>
                    <a:lnTo>
                      <a:pt x="295" y="480"/>
                    </a:lnTo>
                    <a:lnTo>
                      <a:pt x="287" y="496"/>
                    </a:lnTo>
                    <a:lnTo>
                      <a:pt x="312" y="544"/>
                    </a:lnTo>
                    <a:lnTo>
                      <a:pt x="329" y="544"/>
                    </a:lnTo>
                    <a:lnTo>
                      <a:pt x="329" y="576"/>
                    </a:lnTo>
                    <a:lnTo>
                      <a:pt x="320" y="576"/>
                    </a:lnTo>
                    <a:lnTo>
                      <a:pt x="312" y="632"/>
                    </a:lnTo>
                    <a:lnTo>
                      <a:pt x="295" y="648"/>
                    </a:lnTo>
                    <a:lnTo>
                      <a:pt x="287" y="640"/>
                    </a:lnTo>
                    <a:lnTo>
                      <a:pt x="236" y="640"/>
                    </a:lnTo>
                    <a:lnTo>
                      <a:pt x="202" y="624"/>
                    </a:lnTo>
                    <a:lnTo>
                      <a:pt x="186" y="632"/>
                    </a:lnTo>
                    <a:lnTo>
                      <a:pt x="202" y="648"/>
                    </a:lnTo>
                    <a:lnTo>
                      <a:pt x="160" y="680"/>
                    </a:lnTo>
                    <a:lnTo>
                      <a:pt x="177" y="688"/>
                    </a:lnTo>
                    <a:lnTo>
                      <a:pt x="202" y="680"/>
                    </a:lnTo>
                    <a:lnTo>
                      <a:pt x="211" y="744"/>
                    </a:lnTo>
                    <a:lnTo>
                      <a:pt x="169" y="760"/>
                    </a:lnTo>
                    <a:lnTo>
                      <a:pt x="143" y="768"/>
                    </a:lnTo>
                    <a:lnTo>
                      <a:pt x="101" y="776"/>
                    </a:lnTo>
                    <a:lnTo>
                      <a:pt x="84" y="784"/>
                    </a:lnTo>
                    <a:lnTo>
                      <a:pt x="93" y="792"/>
                    </a:lnTo>
                    <a:lnTo>
                      <a:pt x="101" y="808"/>
                    </a:lnTo>
                    <a:lnTo>
                      <a:pt x="135" y="824"/>
                    </a:lnTo>
                    <a:lnTo>
                      <a:pt x="152" y="808"/>
                    </a:lnTo>
                    <a:lnTo>
                      <a:pt x="169" y="824"/>
                    </a:lnTo>
                    <a:lnTo>
                      <a:pt x="160" y="840"/>
                    </a:lnTo>
                    <a:lnTo>
                      <a:pt x="194" y="840"/>
                    </a:lnTo>
                    <a:lnTo>
                      <a:pt x="219" y="864"/>
                    </a:lnTo>
                    <a:lnTo>
                      <a:pt x="261" y="864"/>
                    </a:lnTo>
                    <a:lnTo>
                      <a:pt x="278" y="856"/>
                    </a:lnTo>
                    <a:lnTo>
                      <a:pt x="295" y="848"/>
                    </a:lnTo>
                    <a:lnTo>
                      <a:pt x="270" y="872"/>
                    </a:lnTo>
                    <a:lnTo>
                      <a:pt x="261" y="888"/>
                    </a:lnTo>
                    <a:lnTo>
                      <a:pt x="228" y="896"/>
                    </a:lnTo>
                    <a:lnTo>
                      <a:pt x="160" y="888"/>
                    </a:lnTo>
                    <a:lnTo>
                      <a:pt x="152" y="896"/>
                    </a:lnTo>
                    <a:lnTo>
                      <a:pt x="127" y="904"/>
                    </a:lnTo>
                    <a:lnTo>
                      <a:pt x="110" y="928"/>
                    </a:lnTo>
                    <a:lnTo>
                      <a:pt x="42" y="976"/>
                    </a:lnTo>
                    <a:lnTo>
                      <a:pt x="0" y="984"/>
                    </a:lnTo>
                    <a:lnTo>
                      <a:pt x="9" y="992"/>
                    </a:lnTo>
                    <a:lnTo>
                      <a:pt x="34" y="992"/>
                    </a:lnTo>
                    <a:lnTo>
                      <a:pt x="51" y="1016"/>
                    </a:lnTo>
                    <a:lnTo>
                      <a:pt x="68" y="1008"/>
                    </a:lnTo>
                    <a:lnTo>
                      <a:pt x="68" y="992"/>
                    </a:lnTo>
                    <a:lnTo>
                      <a:pt x="93" y="976"/>
                    </a:lnTo>
                    <a:lnTo>
                      <a:pt x="143" y="976"/>
                    </a:lnTo>
                    <a:lnTo>
                      <a:pt x="169" y="1008"/>
                    </a:lnTo>
                    <a:lnTo>
                      <a:pt x="219" y="960"/>
                    </a:lnTo>
                    <a:lnTo>
                      <a:pt x="261" y="952"/>
                    </a:lnTo>
                    <a:lnTo>
                      <a:pt x="295" y="976"/>
                    </a:lnTo>
                    <a:lnTo>
                      <a:pt x="337" y="984"/>
                    </a:lnTo>
                    <a:lnTo>
                      <a:pt x="346" y="968"/>
                    </a:lnTo>
                    <a:lnTo>
                      <a:pt x="388" y="968"/>
                    </a:lnTo>
                    <a:lnTo>
                      <a:pt x="421" y="968"/>
                    </a:lnTo>
                    <a:lnTo>
                      <a:pt x="472" y="968"/>
                    </a:lnTo>
                    <a:lnTo>
                      <a:pt x="506" y="984"/>
                    </a:lnTo>
                    <a:lnTo>
                      <a:pt x="573" y="968"/>
                    </a:lnTo>
                    <a:lnTo>
                      <a:pt x="590" y="952"/>
                    </a:lnTo>
                    <a:lnTo>
                      <a:pt x="624" y="952"/>
                    </a:lnTo>
                    <a:lnTo>
                      <a:pt x="624" y="928"/>
                    </a:lnTo>
                    <a:lnTo>
                      <a:pt x="565" y="912"/>
                    </a:lnTo>
                    <a:lnTo>
                      <a:pt x="590" y="896"/>
                    </a:lnTo>
                    <a:lnTo>
                      <a:pt x="590" y="872"/>
                    </a:lnTo>
                    <a:lnTo>
                      <a:pt x="624" y="872"/>
                    </a:lnTo>
                    <a:lnTo>
                      <a:pt x="624" y="856"/>
                    </a:lnTo>
                    <a:lnTo>
                      <a:pt x="649" y="840"/>
                    </a:lnTo>
                    <a:lnTo>
                      <a:pt x="657" y="816"/>
                    </a:lnTo>
                    <a:lnTo>
                      <a:pt x="666" y="800"/>
                    </a:lnTo>
                    <a:lnTo>
                      <a:pt x="666" y="760"/>
                    </a:lnTo>
                    <a:lnTo>
                      <a:pt x="582" y="728"/>
                    </a:lnTo>
                    <a:lnTo>
                      <a:pt x="565" y="744"/>
                    </a:lnTo>
                    <a:lnTo>
                      <a:pt x="539" y="728"/>
                    </a:lnTo>
                    <a:lnTo>
                      <a:pt x="573" y="704"/>
                    </a:lnTo>
                    <a:lnTo>
                      <a:pt x="556" y="656"/>
                    </a:lnTo>
                    <a:lnTo>
                      <a:pt x="523" y="632"/>
                    </a:lnTo>
                    <a:lnTo>
                      <a:pt x="548" y="632"/>
                    </a:lnTo>
                    <a:lnTo>
                      <a:pt x="539" y="592"/>
                    </a:lnTo>
                    <a:lnTo>
                      <a:pt x="539" y="576"/>
                    </a:lnTo>
                    <a:lnTo>
                      <a:pt x="531" y="560"/>
                    </a:lnTo>
                    <a:lnTo>
                      <a:pt x="523" y="536"/>
                    </a:lnTo>
                    <a:lnTo>
                      <a:pt x="480" y="512"/>
                    </a:lnTo>
                    <a:lnTo>
                      <a:pt x="472" y="480"/>
                    </a:lnTo>
                    <a:lnTo>
                      <a:pt x="455" y="440"/>
                    </a:lnTo>
                    <a:lnTo>
                      <a:pt x="455" y="392"/>
                    </a:lnTo>
                    <a:lnTo>
                      <a:pt x="447" y="376"/>
                    </a:lnTo>
                    <a:lnTo>
                      <a:pt x="421" y="352"/>
                    </a:lnTo>
                    <a:lnTo>
                      <a:pt x="413" y="344"/>
                    </a:lnTo>
                    <a:lnTo>
                      <a:pt x="396" y="328"/>
                    </a:lnTo>
                    <a:lnTo>
                      <a:pt x="362" y="328"/>
                    </a:lnTo>
                    <a:lnTo>
                      <a:pt x="337" y="320"/>
                    </a:lnTo>
                    <a:lnTo>
                      <a:pt x="371" y="312"/>
                    </a:lnTo>
                    <a:lnTo>
                      <a:pt x="396" y="304"/>
                    </a:lnTo>
                    <a:lnTo>
                      <a:pt x="388" y="280"/>
                    </a:lnTo>
                    <a:lnTo>
                      <a:pt x="421" y="264"/>
                    </a:lnTo>
                    <a:lnTo>
                      <a:pt x="421" y="248"/>
                    </a:lnTo>
                    <a:lnTo>
                      <a:pt x="447" y="224"/>
                    </a:lnTo>
                    <a:lnTo>
                      <a:pt x="455" y="192"/>
                    </a:lnTo>
                    <a:lnTo>
                      <a:pt x="489" y="168"/>
                    </a:lnTo>
                    <a:lnTo>
                      <a:pt x="489" y="144"/>
                    </a:lnTo>
                    <a:lnTo>
                      <a:pt x="447" y="144"/>
                    </a:lnTo>
                    <a:lnTo>
                      <a:pt x="430" y="128"/>
                    </a:lnTo>
                    <a:lnTo>
                      <a:pt x="379" y="120"/>
                    </a:lnTo>
                    <a:lnTo>
                      <a:pt x="329" y="12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84" y="728"/>
                <a:ext cx="590" cy="424"/>
              </a:xfrm>
              <a:custGeom>
                <a:avLst/>
                <a:gdLst>
                  <a:gd name="T0" fmla="*/ 101 w 590"/>
                  <a:gd name="T1" fmla="*/ 320 h 424"/>
                  <a:gd name="T2" fmla="*/ 135 w 590"/>
                  <a:gd name="T3" fmla="*/ 384 h 424"/>
                  <a:gd name="T4" fmla="*/ 202 w 590"/>
                  <a:gd name="T5" fmla="*/ 424 h 424"/>
                  <a:gd name="T6" fmla="*/ 253 w 590"/>
                  <a:gd name="T7" fmla="*/ 424 h 424"/>
                  <a:gd name="T8" fmla="*/ 287 w 590"/>
                  <a:gd name="T9" fmla="*/ 416 h 424"/>
                  <a:gd name="T10" fmla="*/ 346 w 590"/>
                  <a:gd name="T11" fmla="*/ 424 h 424"/>
                  <a:gd name="T12" fmla="*/ 430 w 590"/>
                  <a:gd name="T13" fmla="*/ 392 h 424"/>
                  <a:gd name="T14" fmla="*/ 463 w 590"/>
                  <a:gd name="T15" fmla="*/ 400 h 424"/>
                  <a:gd name="T16" fmla="*/ 506 w 590"/>
                  <a:gd name="T17" fmla="*/ 376 h 424"/>
                  <a:gd name="T18" fmla="*/ 556 w 590"/>
                  <a:gd name="T19" fmla="*/ 352 h 424"/>
                  <a:gd name="T20" fmla="*/ 590 w 590"/>
                  <a:gd name="T21" fmla="*/ 272 h 424"/>
                  <a:gd name="T22" fmla="*/ 565 w 590"/>
                  <a:gd name="T23" fmla="*/ 256 h 424"/>
                  <a:gd name="T24" fmla="*/ 556 w 590"/>
                  <a:gd name="T25" fmla="*/ 224 h 424"/>
                  <a:gd name="T26" fmla="*/ 565 w 590"/>
                  <a:gd name="T27" fmla="*/ 192 h 424"/>
                  <a:gd name="T28" fmla="*/ 573 w 590"/>
                  <a:gd name="T29" fmla="*/ 160 h 424"/>
                  <a:gd name="T30" fmla="*/ 531 w 590"/>
                  <a:gd name="T31" fmla="*/ 160 h 424"/>
                  <a:gd name="T32" fmla="*/ 506 w 590"/>
                  <a:gd name="T33" fmla="*/ 120 h 424"/>
                  <a:gd name="T34" fmla="*/ 480 w 590"/>
                  <a:gd name="T35" fmla="*/ 144 h 424"/>
                  <a:gd name="T36" fmla="*/ 472 w 590"/>
                  <a:gd name="T37" fmla="*/ 160 h 424"/>
                  <a:gd name="T38" fmla="*/ 447 w 590"/>
                  <a:gd name="T39" fmla="*/ 152 h 424"/>
                  <a:gd name="T40" fmla="*/ 413 w 590"/>
                  <a:gd name="T41" fmla="*/ 160 h 424"/>
                  <a:gd name="T42" fmla="*/ 405 w 590"/>
                  <a:gd name="T43" fmla="*/ 128 h 424"/>
                  <a:gd name="T44" fmla="*/ 379 w 590"/>
                  <a:gd name="T45" fmla="*/ 128 h 424"/>
                  <a:gd name="T46" fmla="*/ 371 w 590"/>
                  <a:gd name="T47" fmla="*/ 152 h 424"/>
                  <a:gd name="T48" fmla="*/ 354 w 590"/>
                  <a:gd name="T49" fmla="*/ 112 h 424"/>
                  <a:gd name="T50" fmla="*/ 312 w 590"/>
                  <a:gd name="T51" fmla="*/ 120 h 424"/>
                  <a:gd name="T52" fmla="*/ 295 w 590"/>
                  <a:gd name="T53" fmla="*/ 144 h 424"/>
                  <a:gd name="T54" fmla="*/ 278 w 590"/>
                  <a:gd name="T55" fmla="*/ 144 h 424"/>
                  <a:gd name="T56" fmla="*/ 270 w 590"/>
                  <a:gd name="T57" fmla="*/ 88 h 424"/>
                  <a:gd name="T58" fmla="*/ 253 w 590"/>
                  <a:gd name="T59" fmla="*/ 96 h 424"/>
                  <a:gd name="T60" fmla="*/ 244 w 590"/>
                  <a:gd name="T61" fmla="*/ 152 h 424"/>
                  <a:gd name="T62" fmla="*/ 228 w 590"/>
                  <a:gd name="T63" fmla="*/ 152 h 424"/>
                  <a:gd name="T64" fmla="*/ 219 w 590"/>
                  <a:gd name="T65" fmla="*/ 128 h 424"/>
                  <a:gd name="T66" fmla="*/ 177 w 590"/>
                  <a:gd name="T67" fmla="*/ 160 h 424"/>
                  <a:gd name="T68" fmla="*/ 185 w 590"/>
                  <a:gd name="T69" fmla="*/ 112 h 424"/>
                  <a:gd name="T70" fmla="*/ 211 w 590"/>
                  <a:gd name="T71" fmla="*/ 88 h 424"/>
                  <a:gd name="T72" fmla="*/ 185 w 590"/>
                  <a:gd name="T73" fmla="*/ 16 h 424"/>
                  <a:gd name="T74" fmla="*/ 143 w 590"/>
                  <a:gd name="T75" fmla="*/ 0 h 424"/>
                  <a:gd name="T76" fmla="*/ 152 w 590"/>
                  <a:gd name="T77" fmla="*/ 64 h 424"/>
                  <a:gd name="T78" fmla="*/ 118 w 590"/>
                  <a:gd name="T79" fmla="*/ 16 h 424"/>
                  <a:gd name="T80" fmla="*/ 93 w 590"/>
                  <a:gd name="T81" fmla="*/ 32 h 424"/>
                  <a:gd name="T82" fmla="*/ 76 w 590"/>
                  <a:gd name="T83" fmla="*/ 48 h 424"/>
                  <a:gd name="T84" fmla="*/ 93 w 590"/>
                  <a:gd name="T85" fmla="*/ 64 h 424"/>
                  <a:gd name="T86" fmla="*/ 59 w 590"/>
                  <a:gd name="T87" fmla="*/ 48 h 424"/>
                  <a:gd name="T88" fmla="*/ 51 w 590"/>
                  <a:gd name="T89" fmla="*/ 64 h 424"/>
                  <a:gd name="T90" fmla="*/ 25 w 590"/>
                  <a:gd name="T91" fmla="*/ 64 h 424"/>
                  <a:gd name="T92" fmla="*/ 42 w 590"/>
                  <a:gd name="T93" fmla="*/ 88 h 424"/>
                  <a:gd name="T94" fmla="*/ 101 w 590"/>
                  <a:gd name="T95" fmla="*/ 96 h 424"/>
                  <a:gd name="T96" fmla="*/ 143 w 590"/>
                  <a:gd name="T97" fmla="*/ 128 h 424"/>
                  <a:gd name="T98" fmla="*/ 110 w 590"/>
                  <a:gd name="T99" fmla="*/ 144 h 424"/>
                  <a:gd name="T100" fmla="*/ 126 w 590"/>
                  <a:gd name="T101" fmla="*/ 160 h 424"/>
                  <a:gd name="T102" fmla="*/ 143 w 590"/>
                  <a:gd name="T103" fmla="*/ 176 h 424"/>
                  <a:gd name="T104" fmla="*/ 126 w 590"/>
                  <a:gd name="T105" fmla="*/ 184 h 424"/>
                  <a:gd name="T106" fmla="*/ 8 w 590"/>
                  <a:gd name="T107" fmla="*/ 144 h 424"/>
                  <a:gd name="T108" fmla="*/ 0 w 590"/>
                  <a:gd name="T109" fmla="*/ 168 h 424"/>
                  <a:gd name="T110" fmla="*/ 93 w 590"/>
                  <a:gd name="T111" fmla="*/ 192 h 424"/>
                  <a:gd name="T112" fmla="*/ 84 w 590"/>
                  <a:gd name="T113" fmla="*/ 216 h 424"/>
                  <a:gd name="T114" fmla="*/ 84 w 590"/>
                  <a:gd name="T115" fmla="*/ 256 h 424"/>
                  <a:gd name="T116" fmla="*/ 67 w 590"/>
                  <a:gd name="T117" fmla="*/ 280 h 424"/>
                  <a:gd name="T118" fmla="*/ 34 w 590"/>
                  <a:gd name="T119" fmla="*/ 280 h 424"/>
                  <a:gd name="T120" fmla="*/ 17 w 590"/>
                  <a:gd name="T121" fmla="*/ 296 h 424"/>
                  <a:gd name="T122" fmla="*/ 101 w 590"/>
                  <a:gd name="T123" fmla="*/ 320 h 42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2022" y="1992"/>
                <a:ext cx="67" cy="64"/>
              </a:xfrm>
              <a:custGeom>
                <a:avLst/>
                <a:gdLst>
                  <a:gd name="T0" fmla="*/ 0 w 67"/>
                  <a:gd name="T1" fmla="*/ 24 h 64"/>
                  <a:gd name="T2" fmla="*/ 17 w 67"/>
                  <a:gd name="T3" fmla="*/ 56 h 64"/>
                  <a:gd name="T4" fmla="*/ 51 w 67"/>
                  <a:gd name="T5" fmla="*/ 64 h 64"/>
                  <a:gd name="T6" fmla="*/ 67 w 67"/>
                  <a:gd name="T7" fmla="*/ 48 h 64"/>
                  <a:gd name="T8" fmla="*/ 59 w 67"/>
                  <a:gd name="T9" fmla="*/ 0 h 64"/>
                  <a:gd name="T10" fmla="*/ 0 w 67"/>
                  <a:gd name="T11" fmla="*/ 8 h 64"/>
                  <a:gd name="T12" fmla="*/ 0 w 67"/>
                  <a:gd name="T13" fmla="*/ 24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A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84" y="728"/>
                <a:ext cx="590" cy="424"/>
              </a:xfrm>
              <a:custGeom>
                <a:avLst/>
                <a:gdLst>
                  <a:gd name="T0" fmla="*/ 101 w 590"/>
                  <a:gd name="T1" fmla="*/ 320 h 424"/>
                  <a:gd name="T2" fmla="*/ 135 w 590"/>
                  <a:gd name="T3" fmla="*/ 384 h 424"/>
                  <a:gd name="T4" fmla="*/ 202 w 590"/>
                  <a:gd name="T5" fmla="*/ 424 h 424"/>
                  <a:gd name="T6" fmla="*/ 253 w 590"/>
                  <a:gd name="T7" fmla="*/ 424 h 424"/>
                  <a:gd name="T8" fmla="*/ 287 w 590"/>
                  <a:gd name="T9" fmla="*/ 416 h 424"/>
                  <a:gd name="T10" fmla="*/ 346 w 590"/>
                  <a:gd name="T11" fmla="*/ 424 h 424"/>
                  <a:gd name="T12" fmla="*/ 430 w 590"/>
                  <a:gd name="T13" fmla="*/ 392 h 424"/>
                  <a:gd name="T14" fmla="*/ 463 w 590"/>
                  <a:gd name="T15" fmla="*/ 400 h 424"/>
                  <a:gd name="T16" fmla="*/ 506 w 590"/>
                  <a:gd name="T17" fmla="*/ 376 h 424"/>
                  <a:gd name="T18" fmla="*/ 556 w 590"/>
                  <a:gd name="T19" fmla="*/ 352 h 424"/>
                  <a:gd name="T20" fmla="*/ 590 w 590"/>
                  <a:gd name="T21" fmla="*/ 272 h 424"/>
                  <a:gd name="T22" fmla="*/ 565 w 590"/>
                  <a:gd name="T23" fmla="*/ 256 h 424"/>
                  <a:gd name="T24" fmla="*/ 556 w 590"/>
                  <a:gd name="T25" fmla="*/ 224 h 424"/>
                  <a:gd name="T26" fmla="*/ 565 w 590"/>
                  <a:gd name="T27" fmla="*/ 192 h 424"/>
                  <a:gd name="T28" fmla="*/ 573 w 590"/>
                  <a:gd name="T29" fmla="*/ 160 h 424"/>
                  <a:gd name="T30" fmla="*/ 531 w 590"/>
                  <a:gd name="T31" fmla="*/ 160 h 424"/>
                  <a:gd name="T32" fmla="*/ 506 w 590"/>
                  <a:gd name="T33" fmla="*/ 120 h 424"/>
                  <a:gd name="T34" fmla="*/ 480 w 590"/>
                  <a:gd name="T35" fmla="*/ 144 h 424"/>
                  <a:gd name="T36" fmla="*/ 472 w 590"/>
                  <a:gd name="T37" fmla="*/ 160 h 424"/>
                  <a:gd name="T38" fmla="*/ 447 w 590"/>
                  <a:gd name="T39" fmla="*/ 152 h 424"/>
                  <a:gd name="T40" fmla="*/ 413 w 590"/>
                  <a:gd name="T41" fmla="*/ 160 h 424"/>
                  <a:gd name="T42" fmla="*/ 405 w 590"/>
                  <a:gd name="T43" fmla="*/ 128 h 424"/>
                  <a:gd name="T44" fmla="*/ 379 w 590"/>
                  <a:gd name="T45" fmla="*/ 128 h 424"/>
                  <a:gd name="T46" fmla="*/ 371 w 590"/>
                  <a:gd name="T47" fmla="*/ 152 h 424"/>
                  <a:gd name="T48" fmla="*/ 354 w 590"/>
                  <a:gd name="T49" fmla="*/ 112 h 424"/>
                  <a:gd name="T50" fmla="*/ 312 w 590"/>
                  <a:gd name="T51" fmla="*/ 120 h 424"/>
                  <a:gd name="T52" fmla="*/ 295 w 590"/>
                  <a:gd name="T53" fmla="*/ 144 h 424"/>
                  <a:gd name="T54" fmla="*/ 278 w 590"/>
                  <a:gd name="T55" fmla="*/ 144 h 424"/>
                  <a:gd name="T56" fmla="*/ 270 w 590"/>
                  <a:gd name="T57" fmla="*/ 88 h 424"/>
                  <a:gd name="T58" fmla="*/ 253 w 590"/>
                  <a:gd name="T59" fmla="*/ 96 h 424"/>
                  <a:gd name="T60" fmla="*/ 244 w 590"/>
                  <a:gd name="T61" fmla="*/ 152 h 424"/>
                  <a:gd name="T62" fmla="*/ 228 w 590"/>
                  <a:gd name="T63" fmla="*/ 152 h 424"/>
                  <a:gd name="T64" fmla="*/ 219 w 590"/>
                  <a:gd name="T65" fmla="*/ 128 h 424"/>
                  <a:gd name="T66" fmla="*/ 177 w 590"/>
                  <a:gd name="T67" fmla="*/ 160 h 424"/>
                  <a:gd name="T68" fmla="*/ 185 w 590"/>
                  <a:gd name="T69" fmla="*/ 112 h 424"/>
                  <a:gd name="T70" fmla="*/ 211 w 590"/>
                  <a:gd name="T71" fmla="*/ 88 h 424"/>
                  <a:gd name="T72" fmla="*/ 185 w 590"/>
                  <a:gd name="T73" fmla="*/ 16 h 424"/>
                  <a:gd name="T74" fmla="*/ 143 w 590"/>
                  <a:gd name="T75" fmla="*/ 0 h 424"/>
                  <a:gd name="T76" fmla="*/ 152 w 590"/>
                  <a:gd name="T77" fmla="*/ 64 h 424"/>
                  <a:gd name="T78" fmla="*/ 118 w 590"/>
                  <a:gd name="T79" fmla="*/ 16 h 424"/>
                  <a:gd name="T80" fmla="*/ 93 w 590"/>
                  <a:gd name="T81" fmla="*/ 32 h 424"/>
                  <a:gd name="T82" fmla="*/ 76 w 590"/>
                  <a:gd name="T83" fmla="*/ 48 h 424"/>
                  <a:gd name="T84" fmla="*/ 93 w 590"/>
                  <a:gd name="T85" fmla="*/ 64 h 424"/>
                  <a:gd name="T86" fmla="*/ 59 w 590"/>
                  <a:gd name="T87" fmla="*/ 48 h 424"/>
                  <a:gd name="T88" fmla="*/ 51 w 590"/>
                  <a:gd name="T89" fmla="*/ 64 h 424"/>
                  <a:gd name="T90" fmla="*/ 25 w 590"/>
                  <a:gd name="T91" fmla="*/ 64 h 424"/>
                  <a:gd name="T92" fmla="*/ 42 w 590"/>
                  <a:gd name="T93" fmla="*/ 88 h 424"/>
                  <a:gd name="T94" fmla="*/ 101 w 590"/>
                  <a:gd name="T95" fmla="*/ 96 h 424"/>
                  <a:gd name="T96" fmla="*/ 143 w 590"/>
                  <a:gd name="T97" fmla="*/ 128 h 424"/>
                  <a:gd name="T98" fmla="*/ 110 w 590"/>
                  <a:gd name="T99" fmla="*/ 144 h 424"/>
                  <a:gd name="T100" fmla="*/ 126 w 590"/>
                  <a:gd name="T101" fmla="*/ 160 h 424"/>
                  <a:gd name="T102" fmla="*/ 143 w 590"/>
                  <a:gd name="T103" fmla="*/ 176 h 424"/>
                  <a:gd name="T104" fmla="*/ 126 w 590"/>
                  <a:gd name="T105" fmla="*/ 184 h 424"/>
                  <a:gd name="T106" fmla="*/ 8 w 590"/>
                  <a:gd name="T107" fmla="*/ 144 h 424"/>
                  <a:gd name="T108" fmla="*/ 0 w 590"/>
                  <a:gd name="T109" fmla="*/ 168 h 424"/>
                  <a:gd name="T110" fmla="*/ 93 w 590"/>
                  <a:gd name="T111" fmla="*/ 192 h 424"/>
                  <a:gd name="T112" fmla="*/ 84 w 590"/>
                  <a:gd name="T113" fmla="*/ 216 h 424"/>
                  <a:gd name="T114" fmla="*/ 84 w 590"/>
                  <a:gd name="T115" fmla="*/ 256 h 424"/>
                  <a:gd name="T116" fmla="*/ 67 w 590"/>
                  <a:gd name="T117" fmla="*/ 280 h 424"/>
                  <a:gd name="T118" fmla="*/ 34 w 590"/>
                  <a:gd name="T119" fmla="*/ 280 h 424"/>
                  <a:gd name="T120" fmla="*/ 17 w 590"/>
                  <a:gd name="T121" fmla="*/ 296 h 424"/>
                  <a:gd name="T122" fmla="*/ 101 w 590"/>
                  <a:gd name="T123" fmla="*/ 320 h 42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7" name="Freeform 32"/>
              <p:cNvSpPr>
                <a:spLocks/>
              </p:cNvSpPr>
              <p:nvPr/>
            </p:nvSpPr>
            <p:spPr bwMode="auto">
              <a:xfrm>
                <a:off x="2022" y="1992"/>
                <a:ext cx="67" cy="64"/>
              </a:xfrm>
              <a:custGeom>
                <a:avLst/>
                <a:gdLst>
                  <a:gd name="T0" fmla="*/ 0 w 67"/>
                  <a:gd name="T1" fmla="*/ 24 h 64"/>
                  <a:gd name="T2" fmla="*/ 17 w 67"/>
                  <a:gd name="T3" fmla="*/ 56 h 64"/>
                  <a:gd name="T4" fmla="*/ 51 w 67"/>
                  <a:gd name="T5" fmla="*/ 64 h 64"/>
                  <a:gd name="T6" fmla="*/ 67 w 67"/>
                  <a:gd name="T7" fmla="*/ 48 h 64"/>
                  <a:gd name="T8" fmla="*/ 59 w 67"/>
                  <a:gd name="T9" fmla="*/ 0 h 64"/>
                  <a:gd name="T10" fmla="*/ 0 w 67"/>
                  <a:gd name="T11" fmla="*/ 8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" name="Freeform 33"/>
              <p:cNvSpPr>
                <a:spLocks/>
              </p:cNvSpPr>
              <p:nvPr/>
            </p:nvSpPr>
            <p:spPr bwMode="auto">
              <a:xfrm>
                <a:off x="2022" y="1992"/>
                <a:ext cx="67" cy="64"/>
              </a:xfrm>
              <a:custGeom>
                <a:avLst/>
                <a:gdLst>
                  <a:gd name="T0" fmla="*/ 0 w 67"/>
                  <a:gd name="T1" fmla="*/ 24 h 64"/>
                  <a:gd name="T2" fmla="*/ 17 w 67"/>
                  <a:gd name="T3" fmla="*/ 56 h 64"/>
                  <a:gd name="T4" fmla="*/ 51 w 67"/>
                  <a:gd name="T5" fmla="*/ 64 h 64"/>
                  <a:gd name="T6" fmla="*/ 67 w 67"/>
                  <a:gd name="T7" fmla="*/ 48 h 64"/>
                  <a:gd name="T8" fmla="*/ 59 w 67"/>
                  <a:gd name="T9" fmla="*/ 0 h 64"/>
                  <a:gd name="T10" fmla="*/ 0 w 67"/>
                  <a:gd name="T11" fmla="*/ 8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" name="Freeform 34"/>
              <p:cNvSpPr>
                <a:spLocks/>
              </p:cNvSpPr>
              <p:nvPr/>
            </p:nvSpPr>
            <p:spPr bwMode="auto">
              <a:xfrm>
                <a:off x="2115" y="1928"/>
                <a:ext cx="109" cy="176"/>
              </a:xfrm>
              <a:custGeom>
                <a:avLst/>
                <a:gdLst>
                  <a:gd name="T0" fmla="*/ 0 w 109"/>
                  <a:gd name="T1" fmla="*/ 168 h 176"/>
                  <a:gd name="T2" fmla="*/ 50 w 109"/>
                  <a:gd name="T3" fmla="*/ 176 h 176"/>
                  <a:gd name="T4" fmla="*/ 76 w 109"/>
                  <a:gd name="T5" fmla="*/ 144 h 176"/>
                  <a:gd name="T6" fmla="*/ 76 w 109"/>
                  <a:gd name="T7" fmla="*/ 112 h 176"/>
                  <a:gd name="T8" fmla="*/ 109 w 109"/>
                  <a:gd name="T9" fmla="*/ 96 h 176"/>
                  <a:gd name="T10" fmla="*/ 92 w 109"/>
                  <a:gd name="T11" fmla="*/ 72 h 176"/>
                  <a:gd name="T12" fmla="*/ 109 w 109"/>
                  <a:gd name="T13" fmla="*/ 64 h 176"/>
                  <a:gd name="T14" fmla="*/ 101 w 109"/>
                  <a:gd name="T15" fmla="*/ 8 h 176"/>
                  <a:gd name="T16" fmla="*/ 84 w 109"/>
                  <a:gd name="T17" fmla="*/ 0 h 176"/>
                  <a:gd name="T18" fmla="*/ 67 w 109"/>
                  <a:gd name="T19" fmla="*/ 16 h 176"/>
                  <a:gd name="T20" fmla="*/ 59 w 109"/>
                  <a:gd name="T21" fmla="*/ 48 h 176"/>
                  <a:gd name="T22" fmla="*/ 42 w 109"/>
                  <a:gd name="T23" fmla="*/ 16 h 176"/>
                  <a:gd name="T24" fmla="*/ 8 w 109"/>
                  <a:gd name="T25" fmla="*/ 40 h 176"/>
                  <a:gd name="T26" fmla="*/ 0 w 109"/>
                  <a:gd name="T27" fmla="*/ 48 h 176"/>
                  <a:gd name="T28" fmla="*/ 8 w 109"/>
                  <a:gd name="T29" fmla="*/ 72 h 176"/>
                  <a:gd name="T30" fmla="*/ 42 w 109"/>
                  <a:gd name="T31" fmla="*/ 88 h 176"/>
                  <a:gd name="T32" fmla="*/ 50 w 109"/>
                  <a:gd name="T33" fmla="*/ 112 h 176"/>
                  <a:gd name="T34" fmla="*/ 33 w 109"/>
                  <a:gd name="T35" fmla="*/ 144 h 176"/>
                  <a:gd name="T36" fmla="*/ 8 w 109"/>
                  <a:gd name="T37" fmla="*/ 136 h 176"/>
                  <a:gd name="T38" fmla="*/ 0 w 109"/>
                  <a:gd name="T39" fmla="*/ 168 h 1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9" h="176">
                    <a:moveTo>
                      <a:pt x="0" y="168"/>
                    </a:moveTo>
                    <a:lnTo>
                      <a:pt x="50" y="176"/>
                    </a:lnTo>
                    <a:lnTo>
                      <a:pt x="76" y="144"/>
                    </a:lnTo>
                    <a:lnTo>
                      <a:pt x="76" y="112"/>
                    </a:lnTo>
                    <a:lnTo>
                      <a:pt x="109" y="96"/>
                    </a:lnTo>
                    <a:lnTo>
                      <a:pt x="92" y="72"/>
                    </a:lnTo>
                    <a:lnTo>
                      <a:pt x="109" y="64"/>
                    </a:lnTo>
                    <a:lnTo>
                      <a:pt x="101" y="8"/>
                    </a:lnTo>
                    <a:lnTo>
                      <a:pt x="84" y="0"/>
                    </a:lnTo>
                    <a:lnTo>
                      <a:pt x="67" y="16"/>
                    </a:lnTo>
                    <a:lnTo>
                      <a:pt x="59" y="48"/>
                    </a:lnTo>
                    <a:lnTo>
                      <a:pt x="42" y="16"/>
                    </a:lnTo>
                    <a:lnTo>
                      <a:pt x="8" y="40"/>
                    </a:lnTo>
                    <a:lnTo>
                      <a:pt x="0" y="48"/>
                    </a:lnTo>
                    <a:lnTo>
                      <a:pt x="8" y="72"/>
                    </a:lnTo>
                    <a:lnTo>
                      <a:pt x="42" y="88"/>
                    </a:lnTo>
                    <a:lnTo>
                      <a:pt x="50" y="112"/>
                    </a:lnTo>
                    <a:lnTo>
                      <a:pt x="33" y="144"/>
                    </a:lnTo>
                    <a:lnTo>
                      <a:pt x="8" y="136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A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" name="Freeform 35"/>
              <p:cNvSpPr>
                <a:spLocks/>
              </p:cNvSpPr>
              <p:nvPr/>
            </p:nvSpPr>
            <p:spPr bwMode="auto">
              <a:xfrm>
                <a:off x="2309" y="4056"/>
                <a:ext cx="328" cy="208"/>
              </a:xfrm>
              <a:custGeom>
                <a:avLst/>
                <a:gdLst>
                  <a:gd name="T0" fmla="*/ 0 w 328"/>
                  <a:gd name="T1" fmla="*/ 80 h 208"/>
                  <a:gd name="T2" fmla="*/ 0 w 328"/>
                  <a:gd name="T3" fmla="*/ 56 h 208"/>
                  <a:gd name="T4" fmla="*/ 25 w 328"/>
                  <a:gd name="T5" fmla="*/ 32 h 208"/>
                  <a:gd name="T6" fmla="*/ 50 w 328"/>
                  <a:gd name="T7" fmla="*/ 48 h 208"/>
                  <a:gd name="T8" fmla="*/ 67 w 328"/>
                  <a:gd name="T9" fmla="*/ 32 h 208"/>
                  <a:gd name="T10" fmla="*/ 92 w 328"/>
                  <a:gd name="T11" fmla="*/ 24 h 208"/>
                  <a:gd name="T12" fmla="*/ 101 w 328"/>
                  <a:gd name="T13" fmla="*/ 32 h 208"/>
                  <a:gd name="T14" fmla="*/ 117 w 328"/>
                  <a:gd name="T15" fmla="*/ 40 h 208"/>
                  <a:gd name="T16" fmla="*/ 134 w 328"/>
                  <a:gd name="T17" fmla="*/ 48 h 208"/>
                  <a:gd name="T18" fmla="*/ 160 w 328"/>
                  <a:gd name="T19" fmla="*/ 40 h 208"/>
                  <a:gd name="T20" fmla="*/ 210 w 328"/>
                  <a:gd name="T21" fmla="*/ 40 h 208"/>
                  <a:gd name="T22" fmla="*/ 235 w 328"/>
                  <a:gd name="T23" fmla="*/ 32 h 208"/>
                  <a:gd name="T24" fmla="*/ 252 w 328"/>
                  <a:gd name="T25" fmla="*/ 16 h 208"/>
                  <a:gd name="T26" fmla="*/ 261 w 328"/>
                  <a:gd name="T27" fmla="*/ 16 h 208"/>
                  <a:gd name="T28" fmla="*/ 286 w 328"/>
                  <a:gd name="T29" fmla="*/ 24 h 208"/>
                  <a:gd name="T30" fmla="*/ 294 w 328"/>
                  <a:gd name="T31" fmla="*/ 8 h 208"/>
                  <a:gd name="T32" fmla="*/ 320 w 328"/>
                  <a:gd name="T33" fmla="*/ 0 h 208"/>
                  <a:gd name="T34" fmla="*/ 328 w 328"/>
                  <a:gd name="T35" fmla="*/ 16 h 208"/>
                  <a:gd name="T36" fmla="*/ 311 w 328"/>
                  <a:gd name="T37" fmla="*/ 56 h 208"/>
                  <a:gd name="T38" fmla="*/ 303 w 328"/>
                  <a:gd name="T39" fmla="*/ 80 h 208"/>
                  <a:gd name="T40" fmla="*/ 286 w 328"/>
                  <a:gd name="T41" fmla="*/ 104 h 208"/>
                  <a:gd name="T42" fmla="*/ 286 w 328"/>
                  <a:gd name="T43" fmla="*/ 112 h 208"/>
                  <a:gd name="T44" fmla="*/ 303 w 328"/>
                  <a:gd name="T45" fmla="*/ 128 h 208"/>
                  <a:gd name="T46" fmla="*/ 320 w 328"/>
                  <a:gd name="T47" fmla="*/ 160 h 208"/>
                  <a:gd name="T48" fmla="*/ 303 w 328"/>
                  <a:gd name="T49" fmla="*/ 176 h 208"/>
                  <a:gd name="T50" fmla="*/ 303 w 328"/>
                  <a:gd name="T51" fmla="*/ 208 h 208"/>
                  <a:gd name="T52" fmla="*/ 269 w 328"/>
                  <a:gd name="T53" fmla="*/ 200 h 208"/>
                  <a:gd name="T54" fmla="*/ 227 w 328"/>
                  <a:gd name="T55" fmla="*/ 192 h 208"/>
                  <a:gd name="T56" fmla="*/ 202 w 328"/>
                  <a:gd name="T57" fmla="*/ 152 h 208"/>
                  <a:gd name="T58" fmla="*/ 168 w 328"/>
                  <a:gd name="T59" fmla="*/ 160 h 208"/>
                  <a:gd name="T60" fmla="*/ 143 w 328"/>
                  <a:gd name="T61" fmla="*/ 144 h 208"/>
                  <a:gd name="T62" fmla="*/ 126 w 328"/>
                  <a:gd name="T63" fmla="*/ 128 h 208"/>
                  <a:gd name="T64" fmla="*/ 109 w 328"/>
                  <a:gd name="T65" fmla="*/ 128 h 208"/>
                  <a:gd name="T66" fmla="*/ 84 w 328"/>
                  <a:gd name="T67" fmla="*/ 112 h 208"/>
                  <a:gd name="T68" fmla="*/ 67 w 328"/>
                  <a:gd name="T69" fmla="*/ 112 h 208"/>
                  <a:gd name="T70" fmla="*/ 50 w 328"/>
                  <a:gd name="T71" fmla="*/ 96 h 208"/>
                  <a:gd name="T72" fmla="*/ 25 w 328"/>
                  <a:gd name="T73" fmla="*/ 104 h 208"/>
                  <a:gd name="T74" fmla="*/ 0 w 328"/>
                  <a:gd name="T75" fmla="*/ 80 h 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28" h="208">
                    <a:moveTo>
                      <a:pt x="0" y="80"/>
                    </a:moveTo>
                    <a:lnTo>
                      <a:pt x="0" y="56"/>
                    </a:lnTo>
                    <a:lnTo>
                      <a:pt x="25" y="32"/>
                    </a:lnTo>
                    <a:lnTo>
                      <a:pt x="50" y="48"/>
                    </a:lnTo>
                    <a:lnTo>
                      <a:pt x="67" y="32"/>
                    </a:lnTo>
                    <a:lnTo>
                      <a:pt x="92" y="24"/>
                    </a:lnTo>
                    <a:lnTo>
                      <a:pt x="101" y="32"/>
                    </a:lnTo>
                    <a:lnTo>
                      <a:pt x="117" y="40"/>
                    </a:lnTo>
                    <a:lnTo>
                      <a:pt x="134" y="48"/>
                    </a:lnTo>
                    <a:lnTo>
                      <a:pt x="160" y="40"/>
                    </a:lnTo>
                    <a:lnTo>
                      <a:pt x="210" y="40"/>
                    </a:lnTo>
                    <a:lnTo>
                      <a:pt x="235" y="32"/>
                    </a:lnTo>
                    <a:lnTo>
                      <a:pt x="252" y="16"/>
                    </a:lnTo>
                    <a:lnTo>
                      <a:pt x="261" y="16"/>
                    </a:lnTo>
                    <a:lnTo>
                      <a:pt x="286" y="24"/>
                    </a:lnTo>
                    <a:lnTo>
                      <a:pt x="294" y="8"/>
                    </a:lnTo>
                    <a:lnTo>
                      <a:pt x="320" y="0"/>
                    </a:lnTo>
                    <a:lnTo>
                      <a:pt x="328" y="16"/>
                    </a:lnTo>
                    <a:lnTo>
                      <a:pt x="311" y="56"/>
                    </a:lnTo>
                    <a:lnTo>
                      <a:pt x="303" y="80"/>
                    </a:lnTo>
                    <a:lnTo>
                      <a:pt x="286" y="104"/>
                    </a:lnTo>
                    <a:lnTo>
                      <a:pt x="286" y="112"/>
                    </a:lnTo>
                    <a:lnTo>
                      <a:pt x="303" y="128"/>
                    </a:lnTo>
                    <a:lnTo>
                      <a:pt x="320" y="160"/>
                    </a:lnTo>
                    <a:lnTo>
                      <a:pt x="303" y="176"/>
                    </a:lnTo>
                    <a:lnTo>
                      <a:pt x="303" y="208"/>
                    </a:lnTo>
                    <a:lnTo>
                      <a:pt x="269" y="200"/>
                    </a:lnTo>
                    <a:lnTo>
                      <a:pt x="227" y="192"/>
                    </a:lnTo>
                    <a:lnTo>
                      <a:pt x="202" y="152"/>
                    </a:lnTo>
                    <a:lnTo>
                      <a:pt x="168" y="160"/>
                    </a:lnTo>
                    <a:lnTo>
                      <a:pt x="143" y="144"/>
                    </a:lnTo>
                    <a:lnTo>
                      <a:pt x="126" y="128"/>
                    </a:lnTo>
                    <a:lnTo>
                      <a:pt x="109" y="128"/>
                    </a:lnTo>
                    <a:lnTo>
                      <a:pt x="84" y="112"/>
                    </a:lnTo>
                    <a:lnTo>
                      <a:pt x="67" y="112"/>
                    </a:lnTo>
                    <a:lnTo>
                      <a:pt x="50" y="96"/>
                    </a:lnTo>
                    <a:lnTo>
                      <a:pt x="25" y="10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A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" name="Freeform 36"/>
              <p:cNvSpPr>
                <a:spLocks/>
              </p:cNvSpPr>
              <p:nvPr/>
            </p:nvSpPr>
            <p:spPr bwMode="auto">
              <a:xfrm>
                <a:off x="2115" y="1928"/>
                <a:ext cx="109" cy="176"/>
              </a:xfrm>
              <a:custGeom>
                <a:avLst/>
                <a:gdLst>
                  <a:gd name="T0" fmla="*/ 0 w 109"/>
                  <a:gd name="T1" fmla="*/ 168 h 176"/>
                  <a:gd name="T2" fmla="*/ 50 w 109"/>
                  <a:gd name="T3" fmla="*/ 176 h 176"/>
                  <a:gd name="T4" fmla="*/ 76 w 109"/>
                  <a:gd name="T5" fmla="*/ 144 h 176"/>
                  <a:gd name="T6" fmla="*/ 76 w 109"/>
                  <a:gd name="T7" fmla="*/ 112 h 176"/>
                  <a:gd name="T8" fmla="*/ 109 w 109"/>
                  <a:gd name="T9" fmla="*/ 96 h 176"/>
                  <a:gd name="T10" fmla="*/ 92 w 109"/>
                  <a:gd name="T11" fmla="*/ 72 h 176"/>
                  <a:gd name="T12" fmla="*/ 109 w 109"/>
                  <a:gd name="T13" fmla="*/ 64 h 176"/>
                  <a:gd name="T14" fmla="*/ 101 w 109"/>
                  <a:gd name="T15" fmla="*/ 8 h 176"/>
                  <a:gd name="T16" fmla="*/ 84 w 109"/>
                  <a:gd name="T17" fmla="*/ 0 h 176"/>
                  <a:gd name="T18" fmla="*/ 67 w 109"/>
                  <a:gd name="T19" fmla="*/ 16 h 176"/>
                  <a:gd name="T20" fmla="*/ 59 w 109"/>
                  <a:gd name="T21" fmla="*/ 48 h 176"/>
                  <a:gd name="T22" fmla="*/ 42 w 109"/>
                  <a:gd name="T23" fmla="*/ 16 h 176"/>
                  <a:gd name="T24" fmla="*/ 8 w 109"/>
                  <a:gd name="T25" fmla="*/ 40 h 176"/>
                  <a:gd name="T26" fmla="*/ 0 w 109"/>
                  <a:gd name="T27" fmla="*/ 48 h 176"/>
                  <a:gd name="T28" fmla="*/ 8 w 109"/>
                  <a:gd name="T29" fmla="*/ 72 h 176"/>
                  <a:gd name="T30" fmla="*/ 42 w 109"/>
                  <a:gd name="T31" fmla="*/ 88 h 176"/>
                  <a:gd name="T32" fmla="*/ 50 w 109"/>
                  <a:gd name="T33" fmla="*/ 112 h 176"/>
                  <a:gd name="T34" fmla="*/ 33 w 109"/>
                  <a:gd name="T35" fmla="*/ 144 h 176"/>
                  <a:gd name="T36" fmla="*/ 8 w 109"/>
                  <a:gd name="T37" fmla="*/ 136 h 176"/>
                  <a:gd name="T38" fmla="*/ 0 w 109"/>
                  <a:gd name="T39" fmla="*/ 168 h 1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9" h="176">
                    <a:moveTo>
                      <a:pt x="0" y="168"/>
                    </a:moveTo>
                    <a:lnTo>
                      <a:pt x="50" y="176"/>
                    </a:lnTo>
                    <a:lnTo>
                      <a:pt x="76" y="144"/>
                    </a:lnTo>
                    <a:lnTo>
                      <a:pt x="76" y="112"/>
                    </a:lnTo>
                    <a:lnTo>
                      <a:pt x="109" y="96"/>
                    </a:lnTo>
                    <a:lnTo>
                      <a:pt x="92" y="72"/>
                    </a:lnTo>
                    <a:lnTo>
                      <a:pt x="109" y="64"/>
                    </a:lnTo>
                    <a:lnTo>
                      <a:pt x="101" y="8"/>
                    </a:lnTo>
                    <a:lnTo>
                      <a:pt x="84" y="0"/>
                    </a:lnTo>
                    <a:lnTo>
                      <a:pt x="67" y="16"/>
                    </a:lnTo>
                    <a:lnTo>
                      <a:pt x="59" y="48"/>
                    </a:lnTo>
                    <a:lnTo>
                      <a:pt x="42" y="16"/>
                    </a:lnTo>
                    <a:lnTo>
                      <a:pt x="8" y="40"/>
                    </a:lnTo>
                    <a:lnTo>
                      <a:pt x="0" y="48"/>
                    </a:lnTo>
                    <a:lnTo>
                      <a:pt x="8" y="72"/>
                    </a:lnTo>
                    <a:lnTo>
                      <a:pt x="42" y="88"/>
                    </a:lnTo>
                    <a:lnTo>
                      <a:pt x="50" y="112"/>
                    </a:lnTo>
                    <a:lnTo>
                      <a:pt x="33" y="144"/>
                    </a:lnTo>
                    <a:lnTo>
                      <a:pt x="8" y="136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2" name="Freeform 37"/>
              <p:cNvSpPr>
                <a:spLocks/>
              </p:cNvSpPr>
              <p:nvPr/>
            </p:nvSpPr>
            <p:spPr bwMode="auto">
              <a:xfrm>
                <a:off x="2309" y="4056"/>
                <a:ext cx="328" cy="208"/>
              </a:xfrm>
              <a:custGeom>
                <a:avLst/>
                <a:gdLst>
                  <a:gd name="T0" fmla="*/ 0 w 328"/>
                  <a:gd name="T1" fmla="*/ 80 h 208"/>
                  <a:gd name="T2" fmla="*/ 0 w 328"/>
                  <a:gd name="T3" fmla="*/ 56 h 208"/>
                  <a:gd name="T4" fmla="*/ 25 w 328"/>
                  <a:gd name="T5" fmla="*/ 32 h 208"/>
                  <a:gd name="T6" fmla="*/ 50 w 328"/>
                  <a:gd name="T7" fmla="*/ 48 h 208"/>
                  <a:gd name="T8" fmla="*/ 67 w 328"/>
                  <a:gd name="T9" fmla="*/ 32 h 208"/>
                  <a:gd name="T10" fmla="*/ 92 w 328"/>
                  <a:gd name="T11" fmla="*/ 24 h 208"/>
                  <a:gd name="T12" fmla="*/ 101 w 328"/>
                  <a:gd name="T13" fmla="*/ 32 h 208"/>
                  <a:gd name="T14" fmla="*/ 117 w 328"/>
                  <a:gd name="T15" fmla="*/ 40 h 208"/>
                  <a:gd name="T16" fmla="*/ 134 w 328"/>
                  <a:gd name="T17" fmla="*/ 48 h 208"/>
                  <a:gd name="T18" fmla="*/ 160 w 328"/>
                  <a:gd name="T19" fmla="*/ 40 h 208"/>
                  <a:gd name="T20" fmla="*/ 210 w 328"/>
                  <a:gd name="T21" fmla="*/ 40 h 208"/>
                  <a:gd name="T22" fmla="*/ 235 w 328"/>
                  <a:gd name="T23" fmla="*/ 32 h 208"/>
                  <a:gd name="T24" fmla="*/ 252 w 328"/>
                  <a:gd name="T25" fmla="*/ 16 h 208"/>
                  <a:gd name="T26" fmla="*/ 261 w 328"/>
                  <a:gd name="T27" fmla="*/ 16 h 208"/>
                  <a:gd name="T28" fmla="*/ 286 w 328"/>
                  <a:gd name="T29" fmla="*/ 24 h 208"/>
                  <a:gd name="T30" fmla="*/ 294 w 328"/>
                  <a:gd name="T31" fmla="*/ 8 h 208"/>
                  <a:gd name="T32" fmla="*/ 320 w 328"/>
                  <a:gd name="T33" fmla="*/ 0 h 208"/>
                  <a:gd name="T34" fmla="*/ 328 w 328"/>
                  <a:gd name="T35" fmla="*/ 16 h 208"/>
                  <a:gd name="T36" fmla="*/ 311 w 328"/>
                  <a:gd name="T37" fmla="*/ 56 h 208"/>
                  <a:gd name="T38" fmla="*/ 303 w 328"/>
                  <a:gd name="T39" fmla="*/ 80 h 208"/>
                  <a:gd name="T40" fmla="*/ 286 w 328"/>
                  <a:gd name="T41" fmla="*/ 104 h 208"/>
                  <a:gd name="T42" fmla="*/ 286 w 328"/>
                  <a:gd name="T43" fmla="*/ 112 h 208"/>
                  <a:gd name="T44" fmla="*/ 303 w 328"/>
                  <a:gd name="T45" fmla="*/ 128 h 208"/>
                  <a:gd name="T46" fmla="*/ 320 w 328"/>
                  <a:gd name="T47" fmla="*/ 160 h 208"/>
                  <a:gd name="T48" fmla="*/ 303 w 328"/>
                  <a:gd name="T49" fmla="*/ 176 h 208"/>
                  <a:gd name="T50" fmla="*/ 303 w 328"/>
                  <a:gd name="T51" fmla="*/ 208 h 208"/>
                  <a:gd name="T52" fmla="*/ 269 w 328"/>
                  <a:gd name="T53" fmla="*/ 200 h 208"/>
                  <a:gd name="T54" fmla="*/ 227 w 328"/>
                  <a:gd name="T55" fmla="*/ 192 h 208"/>
                  <a:gd name="T56" fmla="*/ 202 w 328"/>
                  <a:gd name="T57" fmla="*/ 152 h 208"/>
                  <a:gd name="T58" fmla="*/ 168 w 328"/>
                  <a:gd name="T59" fmla="*/ 160 h 208"/>
                  <a:gd name="T60" fmla="*/ 143 w 328"/>
                  <a:gd name="T61" fmla="*/ 144 h 208"/>
                  <a:gd name="T62" fmla="*/ 126 w 328"/>
                  <a:gd name="T63" fmla="*/ 128 h 208"/>
                  <a:gd name="T64" fmla="*/ 109 w 328"/>
                  <a:gd name="T65" fmla="*/ 128 h 208"/>
                  <a:gd name="T66" fmla="*/ 84 w 328"/>
                  <a:gd name="T67" fmla="*/ 112 h 208"/>
                  <a:gd name="T68" fmla="*/ 67 w 328"/>
                  <a:gd name="T69" fmla="*/ 112 h 208"/>
                  <a:gd name="T70" fmla="*/ 50 w 328"/>
                  <a:gd name="T71" fmla="*/ 96 h 208"/>
                  <a:gd name="T72" fmla="*/ 25 w 328"/>
                  <a:gd name="T73" fmla="*/ 104 h 208"/>
                  <a:gd name="T74" fmla="*/ 0 w 328"/>
                  <a:gd name="T75" fmla="*/ 80 h 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28" h="208">
                    <a:moveTo>
                      <a:pt x="0" y="80"/>
                    </a:moveTo>
                    <a:lnTo>
                      <a:pt x="0" y="56"/>
                    </a:lnTo>
                    <a:lnTo>
                      <a:pt x="25" y="32"/>
                    </a:lnTo>
                    <a:lnTo>
                      <a:pt x="50" y="48"/>
                    </a:lnTo>
                    <a:lnTo>
                      <a:pt x="67" y="32"/>
                    </a:lnTo>
                    <a:lnTo>
                      <a:pt x="92" y="24"/>
                    </a:lnTo>
                    <a:lnTo>
                      <a:pt x="101" y="32"/>
                    </a:lnTo>
                    <a:lnTo>
                      <a:pt x="117" y="40"/>
                    </a:lnTo>
                    <a:lnTo>
                      <a:pt x="134" y="48"/>
                    </a:lnTo>
                    <a:lnTo>
                      <a:pt x="160" y="40"/>
                    </a:lnTo>
                    <a:lnTo>
                      <a:pt x="210" y="40"/>
                    </a:lnTo>
                    <a:lnTo>
                      <a:pt x="235" y="32"/>
                    </a:lnTo>
                    <a:lnTo>
                      <a:pt x="252" y="16"/>
                    </a:lnTo>
                    <a:lnTo>
                      <a:pt x="261" y="16"/>
                    </a:lnTo>
                    <a:lnTo>
                      <a:pt x="286" y="24"/>
                    </a:lnTo>
                    <a:lnTo>
                      <a:pt x="294" y="8"/>
                    </a:lnTo>
                    <a:lnTo>
                      <a:pt x="320" y="0"/>
                    </a:lnTo>
                    <a:lnTo>
                      <a:pt x="328" y="16"/>
                    </a:lnTo>
                    <a:lnTo>
                      <a:pt x="311" y="56"/>
                    </a:lnTo>
                    <a:lnTo>
                      <a:pt x="303" y="80"/>
                    </a:lnTo>
                    <a:lnTo>
                      <a:pt x="286" y="104"/>
                    </a:lnTo>
                    <a:lnTo>
                      <a:pt x="286" y="112"/>
                    </a:lnTo>
                    <a:lnTo>
                      <a:pt x="303" y="128"/>
                    </a:lnTo>
                    <a:lnTo>
                      <a:pt x="320" y="160"/>
                    </a:lnTo>
                    <a:lnTo>
                      <a:pt x="303" y="176"/>
                    </a:lnTo>
                    <a:lnTo>
                      <a:pt x="303" y="208"/>
                    </a:lnTo>
                    <a:lnTo>
                      <a:pt x="269" y="200"/>
                    </a:lnTo>
                    <a:lnTo>
                      <a:pt x="227" y="192"/>
                    </a:lnTo>
                    <a:lnTo>
                      <a:pt x="202" y="152"/>
                    </a:lnTo>
                    <a:lnTo>
                      <a:pt x="168" y="160"/>
                    </a:lnTo>
                    <a:lnTo>
                      <a:pt x="143" y="144"/>
                    </a:lnTo>
                    <a:lnTo>
                      <a:pt x="126" y="128"/>
                    </a:lnTo>
                    <a:lnTo>
                      <a:pt x="109" y="128"/>
                    </a:lnTo>
                    <a:lnTo>
                      <a:pt x="84" y="112"/>
                    </a:lnTo>
                    <a:lnTo>
                      <a:pt x="67" y="112"/>
                    </a:lnTo>
                    <a:lnTo>
                      <a:pt x="50" y="96"/>
                    </a:lnTo>
                    <a:lnTo>
                      <a:pt x="25" y="10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" name="Freeform 38"/>
              <p:cNvSpPr>
                <a:spLocks/>
              </p:cNvSpPr>
              <p:nvPr/>
            </p:nvSpPr>
            <p:spPr bwMode="auto">
              <a:xfrm>
                <a:off x="3556" y="4208"/>
                <a:ext cx="311" cy="72"/>
              </a:xfrm>
              <a:custGeom>
                <a:avLst/>
                <a:gdLst>
                  <a:gd name="T0" fmla="*/ 0 w 311"/>
                  <a:gd name="T1" fmla="*/ 24 h 72"/>
                  <a:gd name="T2" fmla="*/ 8 w 311"/>
                  <a:gd name="T3" fmla="*/ 56 h 72"/>
                  <a:gd name="T4" fmla="*/ 33 w 311"/>
                  <a:gd name="T5" fmla="*/ 64 h 72"/>
                  <a:gd name="T6" fmla="*/ 67 w 311"/>
                  <a:gd name="T7" fmla="*/ 64 h 72"/>
                  <a:gd name="T8" fmla="*/ 126 w 311"/>
                  <a:gd name="T9" fmla="*/ 56 h 72"/>
                  <a:gd name="T10" fmla="*/ 143 w 311"/>
                  <a:gd name="T11" fmla="*/ 56 h 72"/>
                  <a:gd name="T12" fmla="*/ 143 w 311"/>
                  <a:gd name="T13" fmla="*/ 72 h 72"/>
                  <a:gd name="T14" fmla="*/ 193 w 311"/>
                  <a:gd name="T15" fmla="*/ 72 h 72"/>
                  <a:gd name="T16" fmla="*/ 219 w 311"/>
                  <a:gd name="T17" fmla="*/ 56 h 72"/>
                  <a:gd name="T18" fmla="*/ 252 w 311"/>
                  <a:gd name="T19" fmla="*/ 56 h 72"/>
                  <a:gd name="T20" fmla="*/ 278 w 311"/>
                  <a:gd name="T21" fmla="*/ 40 h 72"/>
                  <a:gd name="T22" fmla="*/ 311 w 311"/>
                  <a:gd name="T23" fmla="*/ 32 h 72"/>
                  <a:gd name="T24" fmla="*/ 311 w 311"/>
                  <a:gd name="T25" fmla="*/ 0 h 72"/>
                  <a:gd name="T26" fmla="*/ 286 w 311"/>
                  <a:gd name="T27" fmla="*/ 16 h 72"/>
                  <a:gd name="T28" fmla="*/ 269 w 311"/>
                  <a:gd name="T29" fmla="*/ 24 h 72"/>
                  <a:gd name="T30" fmla="*/ 252 w 311"/>
                  <a:gd name="T31" fmla="*/ 24 h 72"/>
                  <a:gd name="T32" fmla="*/ 244 w 311"/>
                  <a:gd name="T33" fmla="*/ 8 h 72"/>
                  <a:gd name="T34" fmla="*/ 219 w 311"/>
                  <a:gd name="T35" fmla="*/ 16 h 72"/>
                  <a:gd name="T36" fmla="*/ 168 w 311"/>
                  <a:gd name="T37" fmla="*/ 24 h 72"/>
                  <a:gd name="T38" fmla="*/ 168 w 311"/>
                  <a:gd name="T39" fmla="*/ 8 h 72"/>
                  <a:gd name="T40" fmla="*/ 84 w 311"/>
                  <a:gd name="T41" fmla="*/ 40 h 72"/>
                  <a:gd name="T42" fmla="*/ 75 w 311"/>
                  <a:gd name="T43" fmla="*/ 16 h 72"/>
                  <a:gd name="T44" fmla="*/ 59 w 311"/>
                  <a:gd name="T45" fmla="*/ 8 h 72"/>
                  <a:gd name="T46" fmla="*/ 59 w 311"/>
                  <a:gd name="T47" fmla="*/ 24 h 72"/>
                  <a:gd name="T48" fmla="*/ 33 w 311"/>
                  <a:gd name="T49" fmla="*/ 24 h 72"/>
                  <a:gd name="T50" fmla="*/ 16 w 311"/>
                  <a:gd name="T51" fmla="*/ 0 h 72"/>
                  <a:gd name="T52" fmla="*/ 16 w 311"/>
                  <a:gd name="T53" fmla="*/ 16 h 72"/>
                  <a:gd name="T54" fmla="*/ 0 w 311"/>
                  <a:gd name="T55" fmla="*/ 24 h 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1" h="72">
                    <a:moveTo>
                      <a:pt x="0" y="24"/>
                    </a:moveTo>
                    <a:lnTo>
                      <a:pt x="8" y="56"/>
                    </a:lnTo>
                    <a:lnTo>
                      <a:pt x="33" y="64"/>
                    </a:lnTo>
                    <a:lnTo>
                      <a:pt x="67" y="64"/>
                    </a:lnTo>
                    <a:lnTo>
                      <a:pt x="126" y="56"/>
                    </a:lnTo>
                    <a:lnTo>
                      <a:pt x="143" y="56"/>
                    </a:lnTo>
                    <a:lnTo>
                      <a:pt x="143" y="72"/>
                    </a:lnTo>
                    <a:lnTo>
                      <a:pt x="193" y="72"/>
                    </a:lnTo>
                    <a:lnTo>
                      <a:pt x="219" y="56"/>
                    </a:lnTo>
                    <a:lnTo>
                      <a:pt x="252" y="56"/>
                    </a:lnTo>
                    <a:lnTo>
                      <a:pt x="278" y="40"/>
                    </a:lnTo>
                    <a:lnTo>
                      <a:pt x="311" y="32"/>
                    </a:lnTo>
                    <a:lnTo>
                      <a:pt x="311" y="0"/>
                    </a:lnTo>
                    <a:lnTo>
                      <a:pt x="286" y="16"/>
                    </a:lnTo>
                    <a:lnTo>
                      <a:pt x="269" y="24"/>
                    </a:lnTo>
                    <a:lnTo>
                      <a:pt x="252" y="24"/>
                    </a:lnTo>
                    <a:lnTo>
                      <a:pt x="244" y="8"/>
                    </a:lnTo>
                    <a:lnTo>
                      <a:pt x="219" y="16"/>
                    </a:lnTo>
                    <a:lnTo>
                      <a:pt x="168" y="24"/>
                    </a:lnTo>
                    <a:lnTo>
                      <a:pt x="168" y="8"/>
                    </a:lnTo>
                    <a:lnTo>
                      <a:pt x="84" y="40"/>
                    </a:lnTo>
                    <a:lnTo>
                      <a:pt x="75" y="16"/>
                    </a:lnTo>
                    <a:lnTo>
                      <a:pt x="59" y="8"/>
                    </a:lnTo>
                    <a:lnTo>
                      <a:pt x="59" y="24"/>
                    </a:lnTo>
                    <a:lnTo>
                      <a:pt x="33" y="24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4" name="Freeform 39"/>
              <p:cNvSpPr>
                <a:spLocks/>
              </p:cNvSpPr>
              <p:nvPr/>
            </p:nvSpPr>
            <p:spPr bwMode="auto">
              <a:xfrm>
                <a:off x="1854" y="3720"/>
                <a:ext cx="168" cy="288"/>
              </a:xfrm>
              <a:custGeom>
                <a:avLst/>
                <a:gdLst>
                  <a:gd name="T0" fmla="*/ 0 w 168"/>
                  <a:gd name="T1" fmla="*/ 40 h 288"/>
                  <a:gd name="T2" fmla="*/ 33 w 168"/>
                  <a:gd name="T3" fmla="*/ 48 h 288"/>
                  <a:gd name="T4" fmla="*/ 59 w 168"/>
                  <a:gd name="T5" fmla="*/ 40 h 288"/>
                  <a:gd name="T6" fmla="*/ 101 w 168"/>
                  <a:gd name="T7" fmla="*/ 8 h 288"/>
                  <a:gd name="T8" fmla="*/ 109 w 168"/>
                  <a:gd name="T9" fmla="*/ 0 h 288"/>
                  <a:gd name="T10" fmla="*/ 143 w 168"/>
                  <a:gd name="T11" fmla="*/ 16 h 288"/>
                  <a:gd name="T12" fmla="*/ 143 w 168"/>
                  <a:gd name="T13" fmla="*/ 32 h 288"/>
                  <a:gd name="T14" fmla="*/ 168 w 168"/>
                  <a:gd name="T15" fmla="*/ 96 h 288"/>
                  <a:gd name="T16" fmla="*/ 151 w 168"/>
                  <a:gd name="T17" fmla="*/ 120 h 288"/>
                  <a:gd name="T18" fmla="*/ 168 w 168"/>
                  <a:gd name="T19" fmla="*/ 152 h 288"/>
                  <a:gd name="T20" fmla="*/ 143 w 168"/>
                  <a:gd name="T21" fmla="*/ 256 h 288"/>
                  <a:gd name="T22" fmla="*/ 117 w 168"/>
                  <a:gd name="T23" fmla="*/ 248 h 288"/>
                  <a:gd name="T24" fmla="*/ 92 w 168"/>
                  <a:gd name="T25" fmla="*/ 248 h 288"/>
                  <a:gd name="T26" fmla="*/ 84 w 168"/>
                  <a:gd name="T27" fmla="*/ 264 h 288"/>
                  <a:gd name="T28" fmla="*/ 67 w 168"/>
                  <a:gd name="T29" fmla="*/ 280 h 288"/>
                  <a:gd name="T30" fmla="*/ 42 w 168"/>
                  <a:gd name="T31" fmla="*/ 288 h 288"/>
                  <a:gd name="T32" fmla="*/ 25 w 168"/>
                  <a:gd name="T33" fmla="*/ 248 h 288"/>
                  <a:gd name="T34" fmla="*/ 25 w 168"/>
                  <a:gd name="T35" fmla="*/ 200 h 288"/>
                  <a:gd name="T36" fmla="*/ 33 w 168"/>
                  <a:gd name="T37" fmla="*/ 176 h 288"/>
                  <a:gd name="T38" fmla="*/ 25 w 168"/>
                  <a:gd name="T39" fmla="*/ 160 h 288"/>
                  <a:gd name="T40" fmla="*/ 33 w 168"/>
                  <a:gd name="T41" fmla="*/ 136 h 288"/>
                  <a:gd name="T42" fmla="*/ 33 w 168"/>
                  <a:gd name="T43" fmla="*/ 112 h 288"/>
                  <a:gd name="T44" fmla="*/ 25 w 168"/>
                  <a:gd name="T45" fmla="*/ 80 h 288"/>
                  <a:gd name="T46" fmla="*/ 0 w 168"/>
                  <a:gd name="T47" fmla="*/ 72 h 288"/>
                  <a:gd name="T48" fmla="*/ 0 w 168"/>
                  <a:gd name="T49" fmla="*/ 40 h 2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8" h="288">
                    <a:moveTo>
                      <a:pt x="0" y="40"/>
                    </a:moveTo>
                    <a:lnTo>
                      <a:pt x="33" y="48"/>
                    </a:lnTo>
                    <a:lnTo>
                      <a:pt x="59" y="40"/>
                    </a:lnTo>
                    <a:lnTo>
                      <a:pt x="101" y="8"/>
                    </a:lnTo>
                    <a:lnTo>
                      <a:pt x="109" y="0"/>
                    </a:lnTo>
                    <a:lnTo>
                      <a:pt x="143" y="16"/>
                    </a:lnTo>
                    <a:lnTo>
                      <a:pt x="143" y="32"/>
                    </a:lnTo>
                    <a:lnTo>
                      <a:pt x="168" y="96"/>
                    </a:lnTo>
                    <a:lnTo>
                      <a:pt x="151" y="120"/>
                    </a:lnTo>
                    <a:lnTo>
                      <a:pt x="168" y="152"/>
                    </a:lnTo>
                    <a:lnTo>
                      <a:pt x="143" y="256"/>
                    </a:lnTo>
                    <a:lnTo>
                      <a:pt x="117" y="248"/>
                    </a:lnTo>
                    <a:lnTo>
                      <a:pt x="92" y="248"/>
                    </a:lnTo>
                    <a:lnTo>
                      <a:pt x="84" y="264"/>
                    </a:lnTo>
                    <a:lnTo>
                      <a:pt x="67" y="280"/>
                    </a:lnTo>
                    <a:lnTo>
                      <a:pt x="42" y="288"/>
                    </a:lnTo>
                    <a:lnTo>
                      <a:pt x="25" y="248"/>
                    </a:lnTo>
                    <a:lnTo>
                      <a:pt x="25" y="200"/>
                    </a:lnTo>
                    <a:lnTo>
                      <a:pt x="33" y="176"/>
                    </a:lnTo>
                    <a:lnTo>
                      <a:pt x="25" y="160"/>
                    </a:lnTo>
                    <a:lnTo>
                      <a:pt x="33" y="136"/>
                    </a:lnTo>
                    <a:lnTo>
                      <a:pt x="33" y="112"/>
                    </a:lnTo>
                    <a:lnTo>
                      <a:pt x="25" y="80"/>
                    </a:lnTo>
                    <a:lnTo>
                      <a:pt x="0" y="7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" name="Freeform 40"/>
              <p:cNvSpPr>
                <a:spLocks/>
              </p:cNvSpPr>
              <p:nvPr/>
            </p:nvSpPr>
            <p:spPr bwMode="auto">
              <a:xfrm>
                <a:off x="3556" y="4208"/>
                <a:ext cx="311" cy="72"/>
              </a:xfrm>
              <a:custGeom>
                <a:avLst/>
                <a:gdLst>
                  <a:gd name="T0" fmla="*/ 0 w 311"/>
                  <a:gd name="T1" fmla="*/ 24 h 72"/>
                  <a:gd name="T2" fmla="*/ 8 w 311"/>
                  <a:gd name="T3" fmla="*/ 56 h 72"/>
                  <a:gd name="T4" fmla="*/ 33 w 311"/>
                  <a:gd name="T5" fmla="*/ 64 h 72"/>
                  <a:gd name="T6" fmla="*/ 67 w 311"/>
                  <a:gd name="T7" fmla="*/ 64 h 72"/>
                  <a:gd name="T8" fmla="*/ 126 w 311"/>
                  <a:gd name="T9" fmla="*/ 56 h 72"/>
                  <a:gd name="T10" fmla="*/ 143 w 311"/>
                  <a:gd name="T11" fmla="*/ 56 h 72"/>
                  <a:gd name="T12" fmla="*/ 143 w 311"/>
                  <a:gd name="T13" fmla="*/ 72 h 72"/>
                  <a:gd name="T14" fmla="*/ 193 w 311"/>
                  <a:gd name="T15" fmla="*/ 72 h 72"/>
                  <a:gd name="T16" fmla="*/ 219 w 311"/>
                  <a:gd name="T17" fmla="*/ 56 h 72"/>
                  <a:gd name="T18" fmla="*/ 252 w 311"/>
                  <a:gd name="T19" fmla="*/ 56 h 72"/>
                  <a:gd name="T20" fmla="*/ 278 w 311"/>
                  <a:gd name="T21" fmla="*/ 40 h 72"/>
                  <a:gd name="T22" fmla="*/ 311 w 311"/>
                  <a:gd name="T23" fmla="*/ 32 h 72"/>
                  <a:gd name="T24" fmla="*/ 311 w 311"/>
                  <a:gd name="T25" fmla="*/ 0 h 72"/>
                  <a:gd name="T26" fmla="*/ 286 w 311"/>
                  <a:gd name="T27" fmla="*/ 16 h 72"/>
                  <a:gd name="T28" fmla="*/ 269 w 311"/>
                  <a:gd name="T29" fmla="*/ 24 h 72"/>
                  <a:gd name="T30" fmla="*/ 252 w 311"/>
                  <a:gd name="T31" fmla="*/ 24 h 72"/>
                  <a:gd name="T32" fmla="*/ 244 w 311"/>
                  <a:gd name="T33" fmla="*/ 8 h 72"/>
                  <a:gd name="T34" fmla="*/ 219 w 311"/>
                  <a:gd name="T35" fmla="*/ 16 h 72"/>
                  <a:gd name="T36" fmla="*/ 168 w 311"/>
                  <a:gd name="T37" fmla="*/ 24 h 72"/>
                  <a:gd name="T38" fmla="*/ 168 w 311"/>
                  <a:gd name="T39" fmla="*/ 8 h 72"/>
                  <a:gd name="T40" fmla="*/ 84 w 311"/>
                  <a:gd name="T41" fmla="*/ 40 h 72"/>
                  <a:gd name="T42" fmla="*/ 75 w 311"/>
                  <a:gd name="T43" fmla="*/ 16 h 72"/>
                  <a:gd name="T44" fmla="*/ 59 w 311"/>
                  <a:gd name="T45" fmla="*/ 8 h 72"/>
                  <a:gd name="T46" fmla="*/ 59 w 311"/>
                  <a:gd name="T47" fmla="*/ 24 h 72"/>
                  <a:gd name="T48" fmla="*/ 33 w 311"/>
                  <a:gd name="T49" fmla="*/ 24 h 72"/>
                  <a:gd name="T50" fmla="*/ 16 w 311"/>
                  <a:gd name="T51" fmla="*/ 0 h 72"/>
                  <a:gd name="T52" fmla="*/ 16 w 311"/>
                  <a:gd name="T53" fmla="*/ 16 h 72"/>
                  <a:gd name="T54" fmla="*/ 0 w 311"/>
                  <a:gd name="T55" fmla="*/ 24 h 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1" h="72">
                    <a:moveTo>
                      <a:pt x="0" y="24"/>
                    </a:moveTo>
                    <a:lnTo>
                      <a:pt x="8" y="56"/>
                    </a:lnTo>
                    <a:lnTo>
                      <a:pt x="33" y="64"/>
                    </a:lnTo>
                    <a:lnTo>
                      <a:pt x="67" y="64"/>
                    </a:lnTo>
                    <a:lnTo>
                      <a:pt x="126" y="56"/>
                    </a:lnTo>
                    <a:lnTo>
                      <a:pt x="143" y="56"/>
                    </a:lnTo>
                    <a:lnTo>
                      <a:pt x="143" y="72"/>
                    </a:lnTo>
                    <a:lnTo>
                      <a:pt x="193" y="72"/>
                    </a:lnTo>
                    <a:lnTo>
                      <a:pt x="219" y="56"/>
                    </a:lnTo>
                    <a:lnTo>
                      <a:pt x="252" y="56"/>
                    </a:lnTo>
                    <a:lnTo>
                      <a:pt x="278" y="40"/>
                    </a:lnTo>
                    <a:lnTo>
                      <a:pt x="311" y="32"/>
                    </a:lnTo>
                    <a:lnTo>
                      <a:pt x="311" y="0"/>
                    </a:lnTo>
                    <a:lnTo>
                      <a:pt x="286" y="16"/>
                    </a:lnTo>
                    <a:lnTo>
                      <a:pt x="269" y="24"/>
                    </a:lnTo>
                    <a:lnTo>
                      <a:pt x="252" y="24"/>
                    </a:lnTo>
                    <a:lnTo>
                      <a:pt x="244" y="8"/>
                    </a:lnTo>
                    <a:lnTo>
                      <a:pt x="219" y="16"/>
                    </a:lnTo>
                    <a:lnTo>
                      <a:pt x="168" y="24"/>
                    </a:lnTo>
                    <a:lnTo>
                      <a:pt x="168" y="8"/>
                    </a:lnTo>
                    <a:lnTo>
                      <a:pt x="84" y="40"/>
                    </a:lnTo>
                    <a:lnTo>
                      <a:pt x="75" y="16"/>
                    </a:lnTo>
                    <a:lnTo>
                      <a:pt x="59" y="8"/>
                    </a:lnTo>
                    <a:lnTo>
                      <a:pt x="59" y="24"/>
                    </a:lnTo>
                    <a:lnTo>
                      <a:pt x="33" y="24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auto">
              <a:xfrm>
                <a:off x="1854" y="3720"/>
                <a:ext cx="168" cy="288"/>
              </a:xfrm>
              <a:custGeom>
                <a:avLst/>
                <a:gdLst>
                  <a:gd name="T0" fmla="*/ 0 w 168"/>
                  <a:gd name="T1" fmla="*/ 40 h 288"/>
                  <a:gd name="T2" fmla="*/ 33 w 168"/>
                  <a:gd name="T3" fmla="*/ 48 h 288"/>
                  <a:gd name="T4" fmla="*/ 59 w 168"/>
                  <a:gd name="T5" fmla="*/ 40 h 288"/>
                  <a:gd name="T6" fmla="*/ 101 w 168"/>
                  <a:gd name="T7" fmla="*/ 8 h 288"/>
                  <a:gd name="T8" fmla="*/ 109 w 168"/>
                  <a:gd name="T9" fmla="*/ 0 h 288"/>
                  <a:gd name="T10" fmla="*/ 143 w 168"/>
                  <a:gd name="T11" fmla="*/ 16 h 288"/>
                  <a:gd name="T12" fmla="*/ 143 w 168"/>
                  <a:gd name="T13" fmla="*/ 32 h 288"/>
                  <a:gd name="T14" fmla="*/ 168 w 168"/>
                  <a:gd name="T15" fmla="*/ 96 h 288"/>
                  <a:gd name="T16" fmla="*/ 151 w 168"/>
                  <a:gd name="T17" fmla="*/ 120 h 288"/>
                  <a:gd name="T18" fmla="*/ 168 w 168"/>
                  <a:gd name="T19" fmla="*/ 152 h 288"/>
                  <a:gd name="T20" fmla="*/ 143 w 168"/>
                  <a:gd name="T21" fmla="*/ 256 h 288"/>
                  <a:gd name="T22" fmla="*/ 117 w 168"/>
                  <a:gd name="T23" fmla="*/ 248 h 288"/>
                  <a:gd name="T24" fmla="*/ 92 w 168"/>
                  <a:gd name="T25" fmla="*/ 248 h 288"/>
                  <a:gd name="T26" fmla="*/ 84 w 168"/>
                  <a:gd name="T27" fmla="*/ 264 h 288"/>
                  <a:gd name="T28" fmla="*/ 67 w 168"/>
                  <a:gd name="T29" fmla="*/ 280 h 288"/>
                  <a:gd name="T30" fmla="*/ 42 w 168"/>
                  <a:gd name="T31" fmla="*/ 288 h 288"/>
                  <a:gd name="T32" fmla="*/ 25 w 168"/>
                  <a:gd name="T33" fmla="*/ 248 h 288"/>
                  <a:gd name="T34" fmla="*/ 25 w 168"/>
                  <a:gd name="T35" fmla="*/ 200 h 288"/>
                  <a:gd name="T36" fmla="*/ 33 w 168"/>
                  <a:gd name="T37" fmla="*/ 176 h 288"/>
                  <a:gd name="T38" fmla="*/ 25 w 168"/>
                  <a:gd name="T39" fmla="*/ 160 h 288"/>
                  <a:gd name="T40" fmla="*/ 33 w 168"/>
                  <a:gd name="T41" fmla="*/ 136 h 288"/>
                  <a:gd name="T42" fmla="*/ 33 w 168"/>
                  <a:gd name="T43" fmla="*/ 112 h 288"/>
                  <a:gd name="T44" fmla="*/ 25 w 168"/>
                  <a:gd name="T45" fmla="*/ 80 h 288"/>
                  <a:gd name="T46" fmla="*/ 0 w 168"/>
                  <a:gd name="T47" fmla="*/ 72 h 288"/>
                  <a:gd name="T48" fmla="*/ 0 w 168"/>
                  <a:gd name="T49" fmla="*/ 40 h 2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8" h="288">
                    <a:moveTo>
                      <a:pt x="0" y="40"/>
                    </a:moveTo>
                    <a:lnTo>
                      <a:pt x="33" y="48"/>
                    </a:lnTo>
                    <a:lnTo>
                      <a:pt x="59" y="40"/>
                    </a:lnTo>
                    <a:lnTo>
                      <a:pt x="101" y="8"/>
                    </a:lnTo>
                    <a:lnTo>
                      <a:pt x="109" y="0"/>
                    </a:lnTo>
                    <a:lnTo>
                      <a:pt x="143" y="16"/>
                    </a:lnTo>
                    <a:lnTo>
                      <a:pt x="143" y="32"/>
                    </a:lnTo>
                    <a:lnTo>
                      <a:pt x="168" y="96"/>
                    </a:lnTo>
                    <a:lnTo>
                      <a:pt x="151" y="120"/>
                    </a:lnTo>
                    <a:lnTo>
                      <a:pt x="168" y="152"/>
                    </a:lnTo>
                    <a:lnTo>
                      <a:pt x="143" y="256"/>
                    </a:lnTo>
                    <a:lnTo>
                      <a:pt x="117" y="248"/>
                    </a:lnTo>
                    <a:lnTo>
                      <a:pt x="92" y="248"/>
                    </a:lnTo>
                    <a:lnTo>
                      <a:pt x="84" y="264"/>
                    </a:lnTo>
                    <a:lnTo>
                      <a:pt x="67" y="280"/>
                    </a:lnTo>
                    <a:lnTo>
                      <a:pt x="42" y="288"/>
                    </a:lnTo>
                    <a:lnTo>
                      <a:pt x="25" y="248"/>
                    </a:lnTo>
                    <a:lnTo>
                      <a:pt x="25" y="200"/>
                    </a:lnTo>
                    <a:lnTo>
                      <a:pt x="33" y="176"/>
                    </a:lnTo>
                    <a:lnTo>
                      <a:pt x="25" y="160"/>
                    </a:lnTo>
                    <a:lnTo>
                      <a:pt x="33" y="136"/>
                    </a:lnTo>
                    <a:lnTo>
                      <a:pt x="33" y="112"/>
                    </a:lnTo>
                    <a:lnTo>
                      <a:pt x="25" y="80"/>
                    </a:lnTo>
                    <a:lnTo>
                      <a:pt x="0" y="72"/>
                    </a:lnTo>
                    <a:lnTo>
                      <a:pt x="0" y="4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" name="Freeform 42"/>
              <p:cNvSpPr>
                <a:spLocks/>
              </p:cNvSpPr>
              <p:nvPr/>
            </p:nvSpPr>
            <p:spPr bwMode="auto">
              <a:xfrm>
                <a:off x="1896" y="3504"/>
                <a:ext cx="101" cy="192"/>
              </a:xfrm>
              <a:custGeom>
                <a:avLst/>
                <a:gdLst>
                  <a:gd name="T0" fmla="*/ 75 w 101"/>
                  <a:gd name="T1" fmla="*/ 32 h 192"/>
                  <a:gd name="T2" fmla="*/ 75 w 101"/>
                  <a:gd name="T3" fmla="*/ 0 h 192"/>
                  <a:gd name="T4" fmla="*/ 92 w 101"/>
                  <a:gd name="T5" fmla="*/ 0 h 192"/>
                  <a:gd name="T6" fmla="*/ 92 w 101"/>
                  <a:gd name="T7" fmla="*/ 40 h 192"/>
                  <a:gd name="T8" fmla="*/ 101 w 101"/>
                  <a:gd name="T9" fmla="*/ 56 h 192"/>
                  <a:gd name="T10" fmla="*/ 101 w 101"/>
                  <a:gd name="T11" fmla="*/ 104 h 192"/>
                  <a:gd name="T12" fmla="*/ 92 w 101"/>
                  <a:gd name="T13" fmla="*/ 120 h 192"/>
                  <a:gd name="T14" fmla="*/ 92 w 101"/>
                  <a:gd name="T15" fmla="*/ 152 h 192"/>
                  <a:gd name="T16" fmla="*/ 67 w 101"/>
                  <a:gd name="T17" fmla="*/ 192 h 192"/>
                  <a:gd name="T18" fmla="*/ 50 w 101"/>
                  <a:gd name="T19" fmla="*/ 192 h 192"/>
                  <a:gd name="T20" fmla="*/ 25 w 101"/>
                  <a:gd name="T21" fmla="*/ 176 h 192"/>
                  <a:gd name="T22" fmla="*/ 33 w 101"/>
                  <a:gd name="T23" fmla="*/ 160 h 192"/>
                  <a:gd name="T24" fmla="*/ 17 w 101"/>
                  <a:gd name="T25" fmla="*/ 152 h 192"/>
                  <a:gd name="T26" fmla="*/ 33 w 101"/>
                  <a:gd name="T27" fmla="*/ 136 h 192"/>
                  <a:gd name="T28" fmla="*/ 8 w 101"/>
                  <a:gd name="T29" fmla="*/ 128 h 192"/>
                  <a:gd name="T30" fmla="*/ 25 w 101"/>
                  <a:gd name="T31" fmla="*/ 112 h 192"/>
                  <a:gd name="T32" fmla="*/ 8 w 101"/>
                  <a:gd name="T33" fmla="*/ 96 h 192"/>
                  <a:gd name="T34" fmla="*/ 0 w 101"/>
                  <a:gd name="T35" fmla="*/ 72 h 192"/>
                  <a:gd name="T36" fmla="*/ 17 w 101"/>
                  <a:gd name="T37" fmla="*/ 64 h 192"/>
                  <a:gd name="T38" fmla="*/ 17 w 101"/>
                  <a:gd name="T39" fmla="*/ 48 h 192"/>
                  <a:gd name="T40" fmla="*/ 42 w 101"/>
                  <a:gd name="T41" fmla="*/ 40 h 192"/>
                  <a:gd name="T42" fmla="*/ 75 w 101"/>
                  <a:gd name="T43" fmla="*/ 32 h 1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00A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" name="Freeform 43"/>
              <p:cNvSpPr>
                <a:spLocks/>
              </p:cNvSpPr>
              <p:nvPr/>
            </p:nvSpPr>
            <p:spPr bwMode="auto">
              <a:xfrm>
                <a:off x="1896" y="3504"/>
                <a:ext cx="101" cy="192"/>
              </a:xfrm>
              <a:custGeom>
                <a:avLst/>
                <a:gdLst>
                  <a:gd name="T0" fmla="*/ 75 w 101"/>
                  <a:gd name="T1" fmla="*/ 32 h 192"/>
                  <a:gd name="T2" fmla="*/ 75 w 101"/>
                  <a:gd name="T3" fmla="*/ 0 h 192"/>
                  <a:gd name="T4" fmla="*/ 92 w 101"/>
                  <a:gd name="T5" fmla="*/ 0 h 192"/>
                  <a:gd name="T6" fmla="*/ 92 w 101"/>
                  <a:gd name="T7" fmla="*/ 40 h 192"/>
                  <a:gd name="T8" fmla="*/ 101 w 101"/>
                  <a:gd name="T9" fmla="*/ 56 h 192"/>
                  <a:gd name="T10" fmla="*/ 101 w 101"/>
                  <a:gd name="T11" fmla="*/ 104 h 192"/>
                  <a:gd name="T12" fmla="*/ 92 w 101"/>
                  <a:gd name="T13" fmla="*/ 120 h 192"/>
                  <a:gd name="T14" fmla="*/ 92 w 101"/>
                  <a:gd name="T15" fmla="*/ 152 h 192"/>
                  <a:gd name="T16" fmla="*/ 67 w 101"/>
                  <a:gd name="T17" fmla="*/ 192 h 192"/>
                  <a:gd name="T18" fmla="*/ 50 w 101"/>
                  <a:gd name="T19" fmla="*/ 192 h 192"/>
                  <a:gd name="T20" fmla="*/ 25 w 101"/>
                  <a:gd name="T21" fmla="*/ 176 h 192"/>
                  <a:gd name="T22" fmla="*/ 33 w 101"/>
                  <a:gd name="T23" fmla="*/ 160 h 192"/>
                  <a:gd name="T24" fmla="*/ 17 w 101"/>
                  <a:gd name="T25" fmla="*/ 152 h 192"/>
                  <a:gd name="T26" fmla="*/ 33 w 101"/>
                  <a:gd name="T27" fmla="*/ 136 h 192"/>
                  <a:gd name="T28" fmla="*/ 8 w 101"/>
                  <a:gd name="T29" fmla="*/ 128 h 192"/>
                  <a:gd name="T30" fmla="*/ 25 w 101"/>
                  <a:gd name="T31" fmla="*/ 112 h 192"/>
                  <a:gd name="T32" fmla="*/ 8 w 101"/>
                  <a:gd name="T33" fmla="*/ 96 h 192"/>
                  <a:gd name="T34" fmla="*/ 0 w 101"/>
                  <a:gd name="T35" fmla="*/ 72 h 192"/>
                  <a:gd name="T36" fmla="*/ 17 w 101"/>
                  <a:gd name="T37" fmla="*/ 64 h 192"/>
                  <a:gd name="T38" fmla="*/ 17 w 101"/>
                  <a:gd name="T39" fmla="*/ 48 h 192"/>
                  <a:gd name="T40" fmla="*/ 42 w 101"/>
                  <a:gd name="T41" fmla="*/ 40 h 192"/>
                  <a:gd name="T42" fmla="*/ 75 w 101"/>
                  <a:gd name="T43" fmla="*/ 32 h 1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" name="Freeform 44"/>
              <p:cNvSpPr>
                <a:spLocks/>
              </p:cNvSpPr>
              <p:nvPr/>
            </p:nvSpPr>
            <p:spPr bwMode="auto">
              <a:xfrm>
                <a:off x="1727" y="3016"/>
                <a:ext cx="1180" cy="1080"/>
              </a:xfrm>
              <a:custGeom>
                <a:avLst/>
                <a:gdLst>
                  <a:gd name="T0" fmla="*/ 1121 w 1180"/>
                  <a:gd name="T1" fmla="*/ 728 h 1080"/>
                  <a:gd name="T2" fmla="*/ 1003 w 1180"/>
                  <a:gd name="T3" fmla="*/ 672 h 1080"/>
                  <a:gd name="T4" fmla="*/ 935 w 1180"/>
                  <a:gd name="T5" fmla="*/ 616 h 1080"/>
                  <a:gd name="T6" fmla="*/ 902 w 1180"/>
                  <a:gd name="T7" fmla="*/ 584 h 1080"/>
                  <a:gd name="T8" fmla="*/ 817 w 1180"/>
                  <a:gd name="T9" fmla="*/ 592 h 1080"/>
                  <a:gd name="T10" fmla="*/ 733 w 1180"/>
                  <a:gd name="T11" fmla="*/ 528 h 1080"/>
                  <a:gd name="T12" fmla="*/ 683 w 1180"/>
                  <a:gd name="T13" fmla="*/ 448 h 1080"/>
                  <a:gd name="T14" fmla="*/ 556 w 1180"/>
                  <a:gd name="T15" fmla="*/ 344 h 1080"/>
                  <a:gd name="T16" fmla="*/ 523 w 1180"/>
                  <a:gd name="T17" fmla="*/ 280 h 1080"/>
                  <a:gd name="T18" fmla="*/ 548 w 1180"/>
                  <a:gd name="T19" fmla="*/ 240 h 1080"/>
                  <a:gd name="T20" fmla="*/ 531 w 1180"/>
                  <a:gd name="T21" fmla="*/ 216 h 1080"/>
                  <a:gd name="T22" fmla="*/ 556 w 1180"/>
                  <a:gd name="T23" fmla="*/ 184 h 1080"/>
                  <a:gd name="T24" fmla="*/ 649 w 1180"/>
                  <a:gd name="T25" fmla="*/ 144 h 1080"/>
                  <a:gd name="T26" fmla="*/ 649 w 1180"/>
                  <a:gd name="T27" fmla="*/ 56 h 1080"/>
                  <a:gd name="T28" fmla="*/ 514 w 1180"/>
                  <a:gd name="T29" fmla="*/ 0 h 1080"/>
                  <a:gd name="T30" fmla="*/ 405 w 1180"/>
                  <a:gd name="T31" fmla="*/ 40 h 1080"/>
                  <a:gd name="T32" fmla="*/ 354 w 1180"/>
                  <a:gd name="T33" fmla="*/ 64 h 1080"/>
                  <a:gd name="T34" fmla="*/ 295 w 1180"/>
                  <a:gd name="T35" fmla="*/ 80 h 1080"/>
                  <a:gd name="T36" fmla="*/ 228 w 1180"/>
                  <a:gd name="T37" fmla="*/ 152 h 1080"/>
                  <a:gd name="T38" fmla="*/ 118 w 1180"/>
                  <a:gd name="T39" fmla="*/ 136 h 1080"/>
                  <a:gd name="T40" fmla="*/ 42 w 1180"/>
                  <a:gd name="T41" fmla="*/ 208 h 1080"/>
                  <a:gd name="T42" fmla="*/ 25 w 1180"/>
                  <a:gd name="T43" fmla="*/ 272 h 1080"/>
                  <a:gd name="T44" fmla="*/ 93 w 1180"/>
                  <a:gd name="T45" fmla="*/ 352 h 1080"/>
                  <a:gd name="T46" fmla="*/ 93 w 1180"/>
                  <a:gd name="T47" fmla="*/ 392 h 1080"/>
                  <a:gd name="T48" fmla="*/ 160 w 1180"/>
                  <a:gd name="T49" fmla="*/ 344 h 1080"/>
                  <a:gd name="T50" fmla="*/ 202 w 1180"/>
                  <a:gd name="T51" fmla="*/ 320 h 1080"/>
                  <a:gd name="T52" fmla="*/ 261 w 1180"/>
                  <a:gd name="T53" fmla="*/ 352 h 1080"/>
                  <a:gd name="T54" fmla="*/ 312 w 1180"/>
                  <a:gd name="T55" fmla="*/ 368 h 1080"/>
                  <a:gd name="T56" fmla="*/ 337 w 1180"/>
                  <a:gd name="T57" fmla="*/ 424 h 1080"/>
                  <a:gd name="T58" fmla="*/ 371 w 1180"/>
                  <a:gd name="T59" fmla="*/ 496 h 1080"/>
                  <a:gd name="T60" fmla="*/ 430 w 1180"/>
                  <a:gd name="T61" fmla="*/ 552 h 1080"/>
                  <a:gd name="T62" fmla="*/ 497 w 1180"/>
                  <a:gd name="T63" fmla="*/ 592 h 1080"/>
                  <a:gd name="T64" fmla="*/ 607 w 1180"/>
                  <a:gd name="T65" fmla="*/ 680 h 1080"/>
                  <a:gd name="T66" fmla="*/ 649 w 1180"/>
                  <a:gd name="T67" fmla="*/ 688 h 1080"/>
                  <a:gd name="T68" fmla="*/ 742 w 1180"/>
                  <a:gd name="T69" fmla="*/ 744 h 1080"/>
                  <a:gd name="T70" fmla="*/ 775 w 1180"/>
                  <a:gd name="T71" fmla="*/ 752 h 1080"/>
                  <a:gd name="T72" fmla="*/ 809 w 1180"/>
                  <a:gd name="T73" fmla="*/ 768 h 1080"/>
                  <a:gd name="T74" fmla="*/ 851 w 1180"/>
                  <a:gd name="T75" fmla="*/ 824 h 1080"/>
                  <a:gd name="T76" fmla="*/ 927 w 1180"/>
                  <a:gd name="T77" fmla="*/ 856 h 1080"/>
                  <a:gd name="T78" fmla="*/ 978 w 1180"/>
                  <a:gd name="T79" fmla="*/ 984 h 1080"/>
                  <a:gd name="T80" fmla="*/ 935 w 1180"/>
                  <a:gd name="T81" fmla="*/ 1000 h 1080"/>
                  <a:gd name="T82" fmla="*/ 927 w 1180"/>
                  <a:gd name="T83" fmla="*/ 1040 h 1080"/>
                  <a:gd name="T84" fmla="*/ 935 w 1180"/>
                  <a:gd name="T85" fmla="*/ 1072 h 1080"/>
                  <a:gd name="T86" fmla="*/ 978 w 1180"/>
                  <a:gd name="T87" fmla="*/ 1072 h 1080"/>
                  <a:gd name="T88" fmla="*/ 1011 w 1180"/>
                  <a:gd name="T89" fmla="*/ 1000 h 1080"/>
                  <a:gd name="T90" fmla="*/ 1070 w 1180"/>
                  <a:gd name="T91" fmla="*/ 952 h 1080"/>
                  <a:gd name="T92" fmla="*/ 1053 w 1180"/>
                  <a:gd name="T93" fmla="*/ 888 h 1080"/>
                  <a:gd name="T94" fmla="*/ 1003 w 1180"/>
                  <a:gd name="T95" fmla="*/ 864 h 1080"/>
                  <a:gd name="T96" fmla="*/ 1011 w 1180"/>
                  <a:gd name="T97" fmla="*/ 800 h 1080"/>
                  <a:gd name="T98" fmla="*/ 1045 w 1180"/>
                  <a:gd name="T99" fmla="*/ 768 h 1080"/>
                  <a:gd name="T100" fmla="*/ 1146 w 1180"/>
                  <a:gd name="T101" fmla="*/ 792 h 1080"/>
                  <a:gd name="T102" fmla="*/ 1180 w 1180"/>
                  <a:gd name="T103" fmla="*/ 784 h 10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80" h="1080">
                    <a:moveTo>
                      <a:pt x="1155" y="752"/>
                    </a:moveTo>
                    <a:lnTo>
                      <a:pt x="1121" y="728"/>
                    </a:lnTo>
                    <a:lnTo>
                      <a:pt x="1087" y="712"/>
                    </a:lnTo>
                    <a:lnTo>
                      <a:pt x="1003" y="672"/>
                    </a:lnTo>
                    <a:lnTo>
                      <a:pt x="919" y="632"/>
                    </a:lnTo>
                    <a:lnTo>
                      <a:pt x="935" y="616"/>
                    </a:lnTo>
                    <a:lnTo>
                      <a:pt x="927" y="600"/>
                    </a:lnTo>
                    <a:lnTo>
                      <a:pt x="902" y="584"/>
                    </a:lnTo>
                    <a:lnTo>
                      <a:pt x="868" y="592"/>
                    </a:lnTo>
                    <a:lnTo>
                      <a:pt x="817" y="592"/>
                    </a:lnTo>
                    <a:lnTo>
                      <a:pt x="775" y="568"/>
                    </a:lnTo>
                    <a:lnTo>
                      <a:pt x="733" y="528"/>
                    </a:lnTo>
                    <a:lnTo>
                      <a:pt x="708" y="488"/>
                    </a:lnTo>
                    <a:lnTo>
                      <a:pt x="683" y="448"/>
                    </a:lnTo>
                    <a:lnTo>
                      <a:pt x="641" y="408"/>
                    </a:lnTo>
                    <a:lnTo>
                      <a:pt x="556" y="344"/>
                    </a:lnTo>
                    <a:lnTo>
                      <a:pt x="523" y="296"/>
                    </a:lnTo>
                    <a:lnTo>
                      <a:pt x="523" y="280"/>
                    </a:lnTo>
                    <a:lnTo>
                      <a:pt x="539" y="256"/>
                    </a:lnTo>
                    <a:lnTo>
                      <a:pt x="548" y="240"/>
                    </a:lnTo>
                    <a:lnTo>
                      <a:pt x="539" y="224"/>
                    </a:lnTo>
                    <a:lnTo>
                      <a:pt x="531" y="216"/>
                    </a:lnTo>
                    <a:lnTo>
                      <a:pt x="531" y="200"/>
                    </a:lnTo>
                    <a:lnTo>
                      <a:pt x="556" y="184"/>
                    </a:lnTo>
                    <a:lnTo>
                      <a:pt x="641" y="152"/>
                    </a:lnTo>
                    <a:lnTo>
                      <a:pt x="649" y="144"/>
                    </a:lnTo>
                    <a:lnTo>
                      <a:pt x="641" y="88"/>
                    </a:lnTo>
                    <a:lnTo>
                      <a:pt x="649" y="56"/>
                    </a:lnTo>
                    <a:lnTo>
                      <a:pt x="531" y="24"/>
                    </a:lnTo>
                    <a:lnTo>
                      <a:pt x="514" y="0"/>
                    </a:lnTo>
                    <a:lnTo>
                      <a:pt x="438" y="8"/>
                    </a:lnTo>
                    <a:lnTo>
                      <a:pt x="405" y="40"/>
                    </a:lnTo>
                    <a:lnTo>
                      <a:pt x="371" y="32"/>
                    </a:lnTo>
                    <a:lnTo>
                      <a:pt x="354" y="64"/>
                    </a:lnTo>
                    <a:lnTo>
                      <a:pt x="320" y="64"/>
                    </a:lnTo>
                    <a:lnTo>
                      <a:pt x="295" y="80"/>
                    </a:lnTo>
                    <a:lnTo>
                      <a:pt x="253" y="72"/>
                    </a:lnTo>
                    <a:lnTo>
                      <a:pt x="228" y="152"/>
                    </a:lnTo>
                    <a:lnTo>
                      <a:pt x="160" y="72"/>
                    </a:lnTo>
                    <a:lnTo>
                      <a:pt x="118" y="136"/>
                    </a:lnTo>
                    <a:lnTo>
                      <a:pt x="25" y="144"/>
                    </a:lnTo>
                    <a:lnTo>
                      <a:pt x="42" y="208"/>
                    </a:lnTo>
                    <a:lnTo>
                      <a:pt x="0" y="232"/>
                    </a:lnTo>
                    <a:lnTo>
                      <a:pt x="25" y="272"/>
                    </a:lnTo>
                    <a:lnTo>
                      <a:pt x="17" y="320"/>
                    </a:lnTo>
                    <a:lnTo>
                      <a:pt x="93" y="352"/>
                    </a:lnTo>
                    <a:lnTo>
                      <a:pt x="76" y="392"/>
                    </a:lnTo>
                    <a:lnTo>
                      <a:pt x="93" y="392"/>
                    </a:lnTo>
                    <a:lnTo>
                      <a:pt x="135" y="376"/>
                    </a:lnTo>
                    <a:lnTo>
                      <a:pt x="160" y="344"/>
                    </a:lnTo>
                    <a:lnTo>
                      <a:pt x="177" y="328"/>
                    </a:lnTo>
                    <a:lnTo>
                      <a:pt x="202" y="320"/>
                    </a:lnTo>
                    <a:lnTo>
                      <a:pt x="244" y="336"/>
                    </a:lnTo>
                    <a:lnTo>
                      <a:pt x="261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29" y="384"/>
                    </a:lnTo>
                    <a:lnTo>
                      <a:pt x="337" y="424"/>
                    </a:lnTo>
                    <a:lnTo>
                      <a:pt x="362" y="472"/>
                    </a:lnTo>
                    <a:lnTo>
                      <a:pt x="371" y="496"/>
                    </a:lnTo>
                    <a:lnTo>
                      <a:pt x="396" y="512"/>
                    </a:lnTo>
                    <a:lnTo>
                      <a:pt x="430" y="552"/>
                    </a:lnTo>
                    <a:lnTo>
                      <a:pt x="472" y="576"/>
                    </a:lnTo>
                    <a:lnTo>
                      <a:pt x="497" y="592"/>
                    </a:lnTo>
                    <a:lnTo>
                      <a:pt x="514" y="608"/>
                    </a:lnTo>
                    <a:lnTo>
                      <a:pt x="607" y="680"/>
                    </a:lnTo>
                    <a:lnTo>
                      <a:pt x="624" y="696"/>
                    </a:lnTo>
                    <a:lnTo>
                      <a:pt x="649" y="688"/>
                    </a:lnTo>
                    <a:lnTo>
                      <a:pt x="708" y="712"/>
                    </a:lnTo>
                    <a:lnTo>
                      <a:pt x="742" y="744"/>
                    </a:lnTo>
                    <a:lnTo>
                      <a:pt x="767" y="744"/>
                    </a:lnTo>
                    <a:lnTo>
                      <a:pt x="775" y="752"/>
                    </a:lnTo>
                    <a:lnTo>
                      <a:pt x="775" y="768"/>
                    </a:lnTo>
                    <a:lnTo>
                      <a:pt x="809" y="768"/>
                    </a:lnTo>
                    <a:lnTo>
                      <a:pt x="826" y="800"/>
                    </a:lnTo>
                    <a:lnTo>
                      <a:pt x="851" y="824"/>
                    </a:lnTo>
                    <a:lnTo>
                      <a:pt x="893" y="840"/>
                    </a:lnTo>
                    <a:lnTo>
                      <a:pt x="927" y="856"/>
                    </a:lnTo>
                    <a:lnTo>
                      <a:pt x="944" y="904"/>
                    </a:lnTo>
                    <a:lnTo>
                      <a:pt x="978" y="984"/>
                    </a:lnTo>
                    <a:lnTo>
                      <a:pt x="952" y="984"/>
                    </a:lnTo>
                    <a:lnTo>
                      <a:pt x="935" y="1000"/>
                    </a:lnTo>
                    <a:lnTo>
                      <a:pt x="935" y="1016"/>
                    </a:lnTo>
                    <a:lnTo>
                      <a:pt x="927" y="1040"/>
                    </a:lnTo>
                    <a:lnTo>
                      <a:pt x="919" y="1056"/>
                    </a:lnTo>
                    <a:lnTo>
                      <a:pt x="935" y="1072"/>
                    </a:lnTo>
                    <a:lnTo>
                      <a:pt x="952" y="1080"/>
                    </a:lnTo>
                    <a:lnTo>
                      <a:pt x="978" y="1072"/>
                    </a:lnTo>
                    <a:lnTo>
                      <a:pt x="994" y="1040"/>
                    </a:lnTo>
                    <a:lnTo>
                      <a:pt x="1011" y="1000"/>
                    </a:lnTo>
                    <a:lnTo>
                      <a:pt x="1028" y="960"/>
                    </a:lnTo>
                    <a:lnTo>
                      <a:pt x="1070" y="952"/>
                    </a:lnTo>
                    <a:lnTo>
                      <a:pt x="1070" y="904"/>
                    </a:lnTo>
                    <a:lnTo>
                      <a:pt x="1053" y="888"/>
                    </a:lnTo>
                    <a:lnTo>
                      <a:pt x="1028" y="880"/>
                    </a:lnTo>
                    <a:lnTo>
                      <a:pt x="1003" y="864"/>
                    </a:lnTo>
                    <a:lnTo>
                      <a:pt x="994" y="848"/>
                    </a:lnTo>
                    <a:lnTo>
                      <a:pt x="1011" y="800"/>
                    </a:lnTo>
                    <a:lnTo>
                      <a:pt x="1028" y="776"/>
                    </a:lnTo>
                    <a:lnTo>
                      <a:pt x="1045" y="768"/>
                    </a:lnTo>
                    <a:lnTo>
                      <a:pt x="1104" y="776"/>
                    </a:lnTo>
                    <a:lnTo>
                      <a:pt x="1146" y="792"/>
                    </a:lnTo>
                    <a:lnTo>
                      <a:pt x="1180" y="824"/>
                    </a:lnTo>
                    <a:lnTo>
                      <a:pt x="1180" y="784"/>
                    </a:lnTo>
                    <a:lnTo>
                      <a:pt x="1155" y="75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0" name="Freeform 45"/>
              <p:cNvSpPr>
                <a:spLocks/>
              </p:cNvSpPr>
              <p:nvPr/>
            </p:nvSpPr>
            <p:spPr bwMode="auto">
              <a:xfrm>
                <a:off x="733" y="2504"/>
                <a:ext cx="1146" cy="1088"/>
              </a:xfrm>
              <a:custGeom>
                <a:avLst/>
                <a:gdLst>
                  <a:gd name="T0" fmla="*/ 969 w 1146"/>
                  <a:gd name="T1" fmla="*/ 600 h 1088"/>
                  <a:gd name="T2" fmla="*/ 944 w 1146"/>
                  <a:gd name="T3" fmla="*/ 584 h 1088"/>
                  <a:gd name="T4" fmla="*/ 986 w 1146"/>
                  <a:gd name="T5" fmla="*/ 520 h 1088"/>
                  <a:gd name="T6" fmla="*/ 1019 w 1146"/>
                  <a:gd name="T7" fmla="*/ 472 h 1088"/>
                  <a:gd name="T8" fmla="*/ 1087 w 1146"/>
                  <a:gd name="T9" fmla="*/ 448 h 1088"/>
                  <a:gd name="T10" fmla="*/ 1112 w 1146"/>
                  <a:gd name="T11" fmla="*/ 320 h 1088"/>
                  <a:gd name="T12" fmla="*/ 1095 w 1146"/>
                  <a:gd name="T13" fmla="*/ 272 h 1088"/>
                  <a:gd name="T14" fmla="*/ 1011 w 1146"/>
                  <a:gd name="T15" fmla="*/ 248 h 1088"/>
                  <a:gd name="T16" fmla="*/ 927 w 1146"/>
                  <a:gd name="T17" fmla="*/ 208 h 1088"/>
                  <a:gd name="T18" fmla="*/ 851 w 1146"/>
                  <a:gd name="T19" fmla="*/ 136 h 1088"/>
                  <a:gd name="T20" fmla="*/ 809 w 1146"/>
                  <a:gd name="T21" fmla="*/ 112 h 1088"/>
                  <a:gd name="T22" fmla="*/ 767 w 1146"/>
                  <a:gd name="T23" fmla="*/ 88 h 1088"/>
                  <a:gd name="T24" fmla="*/ 708 w 1146"/>
                  <a:gd name="T25" fmla="*/ 48 h 1088"/>
                  <a:gd name="T26" fmla="*/ 666 w 1146"/>
                  <a:gd name="T27" fmla="*/ 0 h 1088"/>
                  <a:gd name="T28" fmla="*/ 598 w 1146"/>
                  <a:gd name="T29" fmla="*/ 24 h 1088"/>
                  <a:gd name="T30" fmla="*/ 564 w 1146"/>
                  <a:gd name="T31" fmla="*/ 104 h 1088"/>
                  <a:gd name="T32" fmla="*/ 489 w 1146"/>
                  <a:gd name="T33" fmla="*/ 136 h 1088"/>
                  <a:gd name="T34" fmla="*/ 455 w 1146"/>
                  <a:gd name="T35" fmla="*/ 168 h 1088"/>
                  <a:gd name="T36" fmla="*/ 413 w 1146"/>
                  <a:gd name="T37" fmla="*/ 184 h 1088"/>
                  <a:gd name="T38" fmla="*/ 345 w 1146"/>
                  <a:gd name="T39" fmla="*/ 160 h 1088"/>
                  <a:gd name="T40" fmla="*/ 269 w 1146"/>
                  <a:gd name="T41" fmla="*/ 144 h 1088"/>
                  <a:gd name="T42" fmla="*/ 303 w 1146"/>
                  <a:gd name="T43" fmla="*/ 256 h 1088"/>
                  <a:gd name="T44" fmla="*/ 211 w 1146"/>
                  <a:gd name="T45" fmla="*/ 240 h 1088"/>
                  <a:gd name="T46" fmla="*/ 177 w 1146"/>
                  <a:gd name="T47" fmla="*/ 232 h 1088"/>
                  <a:gd name="T48" fmla="*/ 126 w 1146"/>
                  <a:gd name="T49" fmla="*/ 208 h 1088"/>
                  <a:gd name="T50" fmla="*/ 84 w 1146"/>
                  <a:gd name="T51" fmla="*/ 216 h 1088"/>
                  <a:gd name="T52" fmla="*/ 8 w 1146"/>
                  <a:gd name="T53" fmla="*/ 232 h 1088"/>
                  <a:gd name="T54" fmla="*/ 8 w 1146"/>
                  <a:gd name="T55" fmla="*/ 248 h 1088"/>
                  <a:gd name="T56" fmla="*/ 25 w 1146"/>
                  <a:gd name="T57" fmla="*/ 272 h 1088"/>
                  <a:gd name="T58" fmla="*/ 17 w 1146"/>
                  <a:gd name="T59" fmla="*/ 288 h 1088"/>
                  <a:gd name="T60" fmla="*/ 42 w 1146"/>
                  <a:gd name="T61" fmla="*/ 312 h 1088"/>
                  <a:gd name="T62" fmla="*/ 109 w 1146"/>
                  <a:gd name="T63" fmla="*/ 328 h 1088"/>
                  <a:gd name="T64" fmla="*/ 160 w 1146"/>
                  <a:gd name="T65" fmla="*/ 368 h 1088"/>
                  <a:gd name="T66" fmla="*/ 194 w 1146"/>
                  <a:gd name="T67" fmla="*/ 400 h 1088"/>
                  <a:gd name="T68" fmla="*/ 211 w 1146"/>
                  <a:gd name="T69" fmla="*/ 448 h 1088"/>
                  <a:gd name="T70" fmla="*/ 269 w 1146"/>
                  <a:gd name="T71" fmla="*/ 536 h 1088"/>
                  <a:gd name="T72" fmla="*/ 278 w 1146"/>
                  <a:gd name="T73" fmla="*/ 584 h 1088"/>
                  <a:gd name="T74" fmla="*/ 295 w 1146"/>
                  <a:gd name="T75" fmla="*/ 640 h 1088"/>
                  <a:gd name="T76" fmla="*/ 236 w 1146"/>
                  <a:gd name="T77" fmla="*/ 776 h 1088"/>
                  <a:gd name="T78" fmla="*/ 177 w 1146"/>
                  <a:gd name="T79" fmla="*/ 872 h 1088"/>
                  <a:gd name="T80" fmla="*/ 160 w 1146"/>
                  <a:gd name="T81" fmla="*/ 888 h 1088"/>
                  <a:gd name="T82" fmla="*/ 244 w 1146"/>
                  <a:gd name="T83" fmla="*/ 960 h 1088"/>
                  <a:gd name="T84" fmla="*/ 320 w 1146"/>
                  <a:gd name="T85" fmla="*/ 992 h 1088"/>
                  <a:gd name="T86" fmla="*/ 396 w 1146"/>
                  <a:gd name="T87" fmla="*/ 1024 h 1088"/>
                  <a:gd name="T88" fmla="*/ 522 w 1146"/>
                  <a:gd name="T89" fmla="*/ 1056 h 1088"/>
                  <a:gd name="T90" fmla="*/ 607 w 1146"/>
                  <a:gd name="T91" fmla="*/ 1088 h 1088"/>
                  <a:gd name="T92" fmla="*/ 640 w 1146"/>
                  <a:gd name="T93" fmla="*/ 1064 h 1088"/>
                  <a:gd name="T94" fmla="*/ 632 w 1146"/>
                  <a:gd name="T95" fmla="*/ 992 h 1088"/>
                  <a:gd name="T96" fmla="*/ 682 w 1146"/>
                  <a:gd name="T97" fmla="*/ 944 h 1088"/>
                  <a:gd name="T98" fmla="*/ 750 w 1146"/>
                  <a:gd name="T99" fmla="*/ 928 h 1088"/>
                  <a:gd name="T100" fmla="*/ 876 w 1146"/>
                  <a:gd name="T101" fmla="*/ 968 h 1088"/>
                  <a:gd name="T102" fmla="*/ 944 w 1146"/>
                  <a:gd name="T103" fmla="*/ 984 h 1088"/>
                  <a:gd name="T104" fmla="*/ 969 w 1146"/>
                  <a:gd name="T105" fmla="*/ 968 h 1088"/>
                  <a:gd name="T106" fmla="*/ 1019 w 1146"/>
                  <a:gd name="T107" fmla="*/ 928 h 1088"/>
                  <a:gd name="T108" fmla="*/ 1087 w 1146"/>
                  <a:gd name="T109" fmla="*/ 864 h 1088"/>
                  <a:gd name="T110" fmla="*/ 1019 w 1146"/>
                  <a:gd name="T111" fmla="*/ 784 h 1088"/>
                  <a:gd name="T112" fmla="*/ 1036 w 1146"/>
                  <a:gd name="T113" fmla="*/ 720 h 1088"/>
                  <a:gd name="T114" fmla="*/ 1036 w 1146"/>
                  <a:gd name="T115" fmla="*/ 656 h 1088"/>
                  <a:gd name="T116" fmla="*/ 1011 w 1146"/>
                  <a:gd name="T117" fmla="*/ 616 h 10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1727" y="3016"/>
                <a:ext cx="1180" cy="1080"/>
              </a:xfrm>
              <a:custGeom>
                <a:avLst/>
                <a:gdLst>
                  <a:gd name="T0" fmla="*/ 1121 w 1180"/>
                  <a:gd name="T1" fmla="*/ 728 h 1080"/>
                  <a:gd name="T2" fmla="*/ 1003 w 1180"/>
                  <a:gd name="T3" fmla="*/ 672 h 1080"/>
                  <a:gd name="T4" fmla="*/ 935 w 1180"/>
                  <a:gd name="T5" fmla="*/ 616 h 1080"/>
                  <a:gd name="T6" fmla="*/ 902 w 1180"/>
                  <a:gd name="T7" fmla="*/ 584 h 1080"/>
                  <a:gd name="T8" fmla="*/ 817 w 1180"/>
                  <a:gd name="T9" fmla="*/ 592 h 1080"/>
                  <a:gd name="T10" fmla="*/ 733 w 1180"/>
                  <a:gd name="T11" fmla="*/ 528 h 1080"/>
                  <a:gd name="T12" fmla="*/ 683 w 1180"/>
                  <a:gd name="T13" fmla="*/ 448 h 1080"/>
                  <a:gd name="T14" fmla="*/ 556 w 1180"/>
                  <a:gd name="T15" fmla="*/ 344 h 1080"/>
                  <a:gd name="T16" fmla="*/ 523 w 1180"/>
                  <a:gd name="T17" fmla="*/ 280 h 1080"/>
                  <a:gd name="T18" fmla="*/ 548 w 1180"/>
                  <a:gd name="T19" fmla="*/ 240 h 1080"/>
                  <a:gd name="T20" fmla="*/ 531 w 1180"/>
                  <a:gd name="T21" fmla="*/ 216 h 1080"/>
                  <a:gd name="T22" fmla="*/ 556 w 1180"/>
                  <a:gd name="T23" fmla="*/ 184 h 1080"/>
                  <a:gd name="T24" fmla="*/ 649 w 1180"/>
                  <a:gd name="T25" fmla="*/ 144 h 1080"/>
                  <a:gd name="T26" fmla="*/ 649 w 1180"/>
                  <a:gd name="T27" fmla="*/ 56 h 1080"/>
                  <a:gd name="T28" fmla="*/ 514 w 1180"/>
                  <a:gd name="T29" fmla="*/ 0 h 1080"/>
                  <a:gd name="T30" fmla="*/ 405 w 1180"/>
                  <a:gd name="T31" fmla="*/ 40 h 1080"/>
                  <a:gd name="T32" fmla="*/ 354 w 1180"/>
                  <a:gd name="T33" fmla="*/ 64 h 1080"/>
                  <a:gd name="T34" fmla="*/ 295 w 1180"/>
                  <a:gd name="T35" fmla="*/ 80 h 1080"/>
                  <a:gd name="T36" fmla="*/ 228 w 1180"/>
                  <a:gd name="T37" fmla="*/ 152 h 1080"/>
                  <a:gd name="T38" fmla="*/ 118 w 1180"/>
                  <a:gd name="T39" fmla="*/ 136 h 1080"/>
                  <a:gd name="T40" fmla="*/ 42 w 1180"/>
                  <a:gd name="T41" fmla="*/ 208 h 1080"/>
                  <a:gd name="T42" fmla="*/ 25 w 1180"/>
                  <a:gd name="T43" fmla="*/ 272 h 1080"/>
                  <a:gd name="T44" fmla="*/ 93 w 1180"/>
                  <a:gd name="T45" fmla="*/ 352 h 1080"/>
                  <a:gd name="T46" fmla="*/ 93 w 1180"/>
                  <a:gd name="T47" fmla="*/ 392 h 1080"/>
                  <a:gd name="T48" fmla="*/ 160 w 1180"/>
                  <a:gd name="T49" fmla="*/ 344 h 1080"/>
                  <a:gd name="T50" fmla="*/ 202 w 1180"/>
                  <a:gd name="T51" fmla="*/ 320 h 1080"/>
                  <a:gd name="T52" fmla="*/ 261 w 1180"/>
                  <a:gd name="T53" fmla="*/ 352 h 1080"/>
                  <a:gd name="T54" fmla="*/ 312 w 1180"/>
                  <a:gd name="T55" fmla="*/ 368 h 1080"/>
                  <a:gd name="T56" fmla="*/ 337 w 1180"/>
                  <a:gd name="T57" fmla="*/ 424 h 1080"/>
                  <a:gd name="T58" fmla="*/ 371 w 1180"/>
                  <a:gd name="T59" fmla="*/ 496 h 1080"/>
                  <a:gd name="T60" fmla="*/ 430 w 1180"/>
                  <a:gd name="T61" fmla="*/ 552 h 1080"/>
                  <a:gd name="T62" fmla="*/ 497 w 1180"/>
                  <a:gd name="T63" fmla="*/ 592 h 1080"/>
                  <a:gd name="T64" fmla="*/ 607 w 1180"/>
                  <a:gd name="T65" fmla="*/ 680 h 1080"/>
                  <a:gd name="T66" fmla="*/ 649 w 1180"/>
                  <a:gd name="T67" fmla="*/ 688 h 1080"/>
                  <a:gd name="T68" fmla="*/ 742 w 1180"/>
                  <a:gd name="T69" fmla="*/ 744 h 1080"/>
                  <a:gd name="T70" fmla="*/ 775 w 1180"/>
                  <a:gd name="T71" fmla="*/ 752 h 1080"/>
                  <a:gd name="T72" fmla="*/ 809 w 1180"/>
                  <a:gd name="T73" fmla="*/ 768 h 1080"/>
                  <a:gd name="T74" fmla="*/ 851 w 1180"/>
                  <a:gd name="T75" fmla="*/ 824 h 1080"/>
                  <a:gd name="T76" fmla="*/ 927 w 1180"/>
                  <a:gd name="T77" fmla="*/ 856 h 1080"/>
                  <a:gd name="T78" fmla="*/ 978 w 1180"/>
                  <a:gd name="T79" fmla="*/ 984 h 1080"/>
                  <a:gd name="T80" fmla="*/ 935 w 1180"/>
                  <a:gd name="T81" fmla="*/ 1000 h 1080"/>
                  <a:gd name="T82" fmla="*/ 927 w 1180"/>
                  <a:gd name="T83" fmla="*/ 1040 h 1080"/>
                  <a:gd name="T84" fmla="*/ 935 w 1180"/>
                  <a:gd name="T85" fmla="*/ 1072 h 1080"/>
                  <a:gd name="T86" fmla="*/ 978 w 1180"/>
                  <a:gd name="T87" fmla="*/ 1072 h 1080"/>
                  <a:gd name="T88" fmla="*/ 1011 w 1180"/>
                  <a:gd name="T89" fmla="*/ 1000 h 1080"/>
                  <a:gd name="T90" fmla="*/ 1070 w 1180"/>
                  <a:gd name="T91" fmla="*/ 952 h 1080"/>
                  <a:gd name="T92" fmla="*/ 1053 w 1180"/>
                  <a:gd name="T93" fmla="*/ 888 h 1080"/>
                  <a:gd name="T94" fmla="*/ 1003 w 1180"/>
                  <a:gd name="T95" fmla="*/ 864 h 1080"/>
                  <a:gd name="T96" fmla="*/ 1011 w 1180"/>
                  <a:gd name="T97" fmla="*/ 800 h 1080"/>
                  <a:gd name="T98" fmla="*/ 1045 w 1180"/>
                  <a:gd name="T99" fmla="*/ 768 h 1080"/>
                  <a:gd name="T100" fmla="*/ 1146 w 1180"/>
                  <a:gd name="T101" fmla="*/ 792 h 1080"/>
                  <a:gd name="T102" fmla="*/ 1180 w 1180"/>
                  <a:gd name="T103" fmla="*/ 784 h 1080"/>
                  <a:gd name="T104" fmla="*/ 1155 w 1180"/>
                  <a:gd name="T105" fmla="*/ 752 h 10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80" h="1080">
                    <a:moveTo>
                      <a:pt x="1155" y="752"/>
                    </a:moveTo>
                    <a:lnTo>
                      <a:pt x="1121" y="728"/>
                    </a:lnTo>
                    <a:lnTo>
                      <a:pt x="1087" y="712"/>
                    </a:lnTo>
                    <a:lnTo>
                      <a:pt x="1003" y="672"/>
                    </a:lnTo>
                    <a:lnTo>
                      <a:pt x="919" y="632"/>
                    </a:lnTo>
                    <a:lnTo>
                      <a:pt x="935" y="616"/>
                    </a:lnTo>
                    <a:lnTo>
                      <a:pt x="927" y="600"/>
                    </a:lnTo>
                    <a:lnTo>
                      <a:pt x="902" y="584"/>
                    </a:lnTo>
                    <a:lnTo>
                      <a:pt x="868" y="592"/>
                    </a:lnTo>
                    <a:lnTo>
                      <a:pt x="817" y="592"/>
                    </a:lnTo>
                    <a:lnTo>
                      <a:pt x="775" y="568"/>
                    </a:lnTo>
                    <a:lnTo>
                      <a:pt x="733" y="528"/>
                    </a:lnTo>
                    <a:lnTo>
                      <a:pt x="708" y="488"/>
                    </a:lnTo>
                    <a:lnTo>
                      <a:pt x="683" y="448"/>
                    </a:lnTo>
                    <a:lnTo>
                      <a:pt x="641" y="408"/>
                    </a:lnTo>
                    <a:lnTo>
                      <a:pt x="556" y="344"/>
                    </a:lnTo>
                    <a:lnTo>
                      <a:pt x="523" y="296"/>
                    </a:lnTo>
                    <a:lnTo>
                      <a:pt x="523" y="280"/>
                    </a:lnTo>
                    <a:lnTo>
                      <a:pt x="539" y="256"/>
                    </a:lnTo>
                    <a:lnTo>
                      <a:pt x="548" y="240"/>
                    </a:lnTo>
                    <a:lnTo>
                      <a:pt x="539" y="224"/>
                    </a:lnTo>
                    <a:lnTo>
                      <a:pt x="531" y="216"/>
                    </a:lnTo>
                    <a:lnTo>
                      <a:pt x="531" y="200"/>
                    </a:lnTo>
                    <a:lnTo>
                      <a:pt x="556" y="184"/>
                    </a:lnTo>
                    <a:lnTo>
                      <a:pt x="641" y="152"/>
                    </a:lnTo>
                    <a:lnTo>
                      <a:pt x="649" y="144"/>
                    </a:lnTo>
                    <a:lnTo>
                      <a:pt x="641" y="88"/>
                    </a:lnTo>
                    <a:lnTo>
                      <a:pt x="649" y="56"/>
                    </a:lnTo>
                    <a:lnTo>
                      <a:pt x="531" y="24"/>
                    </a:lnTo>
                    <a:lnTo>
                      <a:pt x="514" y="0"/>
                    </a:lnTo>
                    <a:lnTo>
                      <a:pt x="438" y="8"/>
                    </a:lnTo>
                    <a:lnTo>
                      <a:pt x="405" y="40"/>
                    </a:lnTo>
                    <a:lnTo>
                      <a:pt x="371" y="32"/>
                    </a:lnTo>
                    <a:lnTo>
                      <a:pt x="354" y="64"/>
                    </a:lnTo>
                    <a:lnTo>
                      <a:pt x="320" y="64"/>
                    </a:lnTo>
                    <a:lnTo>
                      <a:pt x="295" y="80"/>
                    </a:lnTo>
                    <a:lnTo>
                      <a:pt x="253" y="72"/>
                    </a:lnTo>
                    <a:lnTo>
                      <a:pt x="228" y="152"/>
                    </a:lnTo>
                    <a:lnTo>
                      <a:pt x="160" y="72"/>
                    </a:lnTo>
                    <a:lnTo>
                      <a:pt x="118" y="136"/>
                    </a:lnTo>
                    <a:lnTo>
                      <a:pt x="25" y="144"/>
                    </a:lnTo>
                    <a:lnTo>
                      <a:pt x="42" y="208"/>
                    </a:lnTo>
                    <a:lnTo>
                      <a:pt x="0" y="232"/>
                    </a:lnTo>
                    <a:lnTo>
                      <a:pt x="25" y="272"/>
                    </a:lnTo>
                    <a:lnTo>
                      <a:pt x="17" y="320"/>
                    </a:lnTo>
                    <a:lnTo>
                      <a:pt x="93" y="352"/>
                    </a:lnTo>
                    <a:lnTo>
                      <a:pt x="76" y="392"/>
                    </a:lnTo>
                    <a:lnTo>
                      <a:pt x="93" y="392"/>
                    </a:lnTo>
                    <a:lnTo>
                      <a:pt x="135" y="376"/>
                    </a:lnTo>
                    <a:lnTo>
                      <a:pt x="160" y="344"/>
                    </a:lnTo>
                    <a:lnTo>
                      <a:pt x="177" y="328"/>
                    </a:lnTo>
                    <a:lnTo>
                      <a:pt x="202" y="320"/>
                    </a:lnTo>
                    <a:lnTo>
                      <a:pt x="244" y="336"/>
                    </a:lnTo>
                    <a:lnTo>
                      <a:pt x="261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29" y="384"/>
                    </a:lnTo>
                    <a:lnTo>
                      <a:pt x="337" y="424"/>
                    </a:lnTo>
                    <a:lnTo>
                      <a:pt x="362" y="472"/>
                    </a:lnTo>
                    <a:lnTo>
                      <a:pt x="371" y="496"/>
                    </a:lnTo>
                    <a:lnTo>
                      <a:pt x="396" y="512"/>
                    </a:lnTo>
                    <a:lnTo>
                      <a:pt x="430" y="552"/>
                    </a:lnTo>
                    <a:lnTo>
                      <a:pt x="472" y="576"/>
                    </a:lnTo>
                    <a:lnTo>
                      <a:pt x="497" y="592"/>
                    </a:lnTo>
                    <a:lnTo>
                      <a:pt x="514" y="608"/>
                    </a:lnTo>
                    <a:lnTo>
                      <a:pt x="607" y="680"/>
                    </a:lnTo>
                    <a:lnTo>
                      <a:pt x="624" y="696"/>
                    </a:lnTo>
                    <a:lnTo>
                      <a:pt x="649" y="688"/>
                    </a:lnTo>
                    <a:lnTo>
                      <a:pt x="708" y="712"/>
                    </a:lnTo>
                    <a:lnTo>
                      <a:pt x="742" y="744"/>
                    </a:lnTo>
                    <a:lnTo>
                      <a:pt x="767" y="744"/>
                    </a:lnTo>
                    <a:lnTo>
                      <a:pt x="775" y="752"/>
                    </a:lnTo>
                    <a:lnTo>
                      <a:pt x="775" y="768"/>
                    </a:lnTo>
                    <a:lnTo>
                      <a:pt x="809" y="768"/>
                    </a:lnTo>
                    <a:lnTo>
                      <a:pt x="826" y="800"/>
                    </a:lnTo>
                    <a:lnTo>
                      <a:pt x="851" y="824"/>
                    </a:lnTo>
                    <a:lnTo>
                      <a:pt x="893" y="840"/>
                    </a:lnTo>
                    <a:lnTo>
                      <a:pt x="927" y="856"/>
                    </a:lnTo>
                    <a:lnTo>
                      <a:pt x="944" y="904"/>
                    </a:lnTo>
                    <a:lnTo>
                      <a:pt x="978" y="984"/>
                    </a:lnTo>
                    <a:lnTo>
                      <a:pt x="952" y="984"/>
                    </a:lnTo>
                    <a:lnTo>
                      <a:pt x="935" y="1000"/>
                    </a:lnTo>
                    <a:lnTo>
                      <a:pt x="935" y="1016"/>
                    </a:lnTo>
                    <a:lnTo>
                      <a:pt x="927" y="1040"/>
                    </a:lnTo>
                    <a:lnTo>
                      <a:pt x="919" y="1056"/>
                    </a:lnTo>
                    <a:lnTo>
                      <a:pt x="935" y="1072"/>
                    </a:lnTo>
                    <a:lnTo>
                      <a:pt x="952" y="1080"/>
                    </a:lnTo>
                    <a:lnTo>
                      <a:pt x="978" y="1072"/>
                    </a:lnTo>
                    <a:lnTo>
                      <a:pt x="994" y="1040"/>
                    </a:lnTo>
                    <a:lnTo>
                      <a:pt x="1011" y="1000"/>
                    </a:lnTo>
                    <a:lnTo>
                      <a:pt x="1028" y="960"/>
                    </a:lnTo>
                    <a:lnTo>
                      <a:pt x="1070" y="952"/>
                    </a:lnTo>
                    <a:lnTo>
                      <a:pt x="1070" y="904"/>
                    </a:lnTo>
                    <a:lnTo>
                      <a:pt x="1053" y="888"/>
                    </a:lnTo>
                    <a:lnTo>
                      <a:pt x="1028" y="880"/>
                    </a:lnTo>
                    <a:lnTo>
                      <a:pt x="1003" y="864"/>
                    </a:lnTo>
                    <a:lnTo>
                      <a:pt x="994" y="848"/>
                    </a:lnTo>
                    <a:lnTo>
                      <a:pt x="1011" y="800"/>
                    </a:lnTo>
                    <a:lnTo>
                      <a:pt x="1028" y="776"/>
                    </a:lnTo>
                    <a:lnTo>
                      <a:pt x="1045" y="768"/>
                    </a:lnTo>
                    <a:lnTo>
                      <a:pt x="1104" y="776"/>
                    </a:lnTo>
                    <a:lnTo>
                      <a:pt x="1146" y="792"/>
                    </a:lnTo>
                    <a:lnTo>
                      <a:pt x="1180" y="824"/>
                    </a:lnTo>
                    <a:lnTo>
                      <a:pt x="1180" y="784"/>
                    </a:lnTo>
                    <a:lnTo>
                      <a:pt x="1155" y="75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733" y="2504"/>
                <a:ext cx="1146" cy="1088"/>
              </a:xfrm>
              <a:custGeom>
                <a:avLst/>
                <a:gdLst>
                  <a:gd name="T0" fmla="*/ 969 w 1146"/>
                  <a:gd name="T1" fmla="*/ 600 h 1088"/>
                  <a:gd name="T2" fmla="*/ 944 w 1146"/>
                  <a:gd name="T3" fmla="*/ 584 h 1088"/>
                  <a:gd name="T4" fmla="*/ 986 w 1146"/>
                  <a:gd name="T5" fmla="*/ 520 h 1088"/>
                  <a:gd name="T6" fmla="*/ 1019 w 1146"/>
                  <a:gd name="T7" fmla="*/ 472 h 1088"/>
                  <a:gd name="T8" fmla="*/ 1087 w 1146"/>
                  <a:gd name="T9" fmla="*/ 448 h 1088"/>
                  <a:gd name="T10" fmla="*/ 1112 w 1146"/>
                  <a:gd name="T11" fmla="*/ 320 h 1088"/>
                  <a:gd name="T12" fmla="*/ 1095 w 1146"/>
                  <a:gd name="T13" fmla="*/ 272 h 1088"/>
                  <a:gd name="T14" fmla="*/ 1011 w 1146"/>
                  <a:gd name="T15" fmla="*/ 248 h 1088"/>
                  <a:gd name="T16" fmla="*/ 927 w 1146"/>
                  <a:gd name="T17" fmla="*/ 208 h 1088"/>
                  <a:gd name="T18" fmla="*/ 851 w 1146"/>
                  <a:gd name="T19" fmla="*/ 136 h 1088"/>
                  <a:gd name="T20" fmla="*/ 809 w 1146"/>
                  <a:gd name="T21" fmla="*/ 112 h 1088"/>
                  <a:gd name="T22" fmla="*/ 767 w 1146"/>
                  <a:gd name="T23" fmla="*/ 88 h 1088"/>
                  <a:gd name="T24" fmla="*/ 708 w 1146"/>
                  <a:gd name="T25" fmla="*/ 48 h 1088"/>
                  <a:gd name="T26" fmla="*/ 666 w 1146"/>
                  <a:gd name="T27" fmla="*/ 0 h 1088"/>
                  <a:gd name="T28" fmla="*/ 598 w 1146"/>
                  <a:gd name="T29" fmla="*/ 24 h 1088"/>
                  <a:gd name="T30" fmla="*/ 564 w 1146"/>
                  <a:gd name="T31" fmla="*/ 104 h 1088"/>
                  <a:gd name="T32" fmla="*/ 489 w 1146"/>
                  <a:gd name="T33" fmla="*/ 136 h 1088"/>
                  <a:gd name="T34" fmla="*/ 455 w 1146"/>
                  <a:gd name="T35" fmla="*/ 168 h 1088"/>
                  <a:gd name="T36" fmla="*/ 413 w 1146"/>
                  <a:gd name="T37" fmla="*/ 184 h 1088"/>
                  <a:gd name="T38" fmla="*/ 345 w 1146"/>
                  <a:gd name="T39" fmla="*/ 160 h 1088"/>
                  <a:gd name="T40" fmla="*/ 269 w 1146"/>
                  <a:gd name="T41" fmla="*/ 144 h 1088"/>
                  <a:gd name="T42" fmla="*/ 303 w 1146"/>
                  <a:gd name="T43" fmla="*/ 256 h 1088"/>
                  <a:gd name="T44" fmla="*/ 211 w 1146"/>
                  <a:gd name="T45" fmla="*/ 240 h 1088"/>
                  <a:gd name="T46" fmla="*/ 177 w 1146"/>
                  <a:gd name="T47" fmla="*/ 232 h 1088"/>
                  <a:gd name="T48" fmla="*/ 126 w 1146"/>
                  <a:gd name="T49" fmla="*/ 208 h 1088"/>
                  <a:gd name="T50" fmla="*/ 84 w 1146"/>
                  <a:gd name="T51" fmla="*/ 216 h 1088"/>
                  <a:gd name="T52" fmla="*/ 8 w 1146"/>
                  <a:gd name="T53" fmla="*/ 232 h 1088"/>
                  <a:gd name="T54" fmla="*/ 8 w 1146"/>
                  <a:gd name="T55" fmla="*/ 248 h 1088"/>
                  <a:gd name="T56" fmla="*/ 25 w 1146"/>
                  <a:gd name="T57" fmla="*/ 272 h 1088"/>
                  <a:gd name="T58" fmla="*/ 17 w 1146"/>
                  <a:gd name="T59" fmla="*/ 288 h 1088"/>
                  <a:gd name="T60" fmla="*/ 42 w 1146"/>
                  <a:gd name="T61" fmla="*/ 312 h 1088"/>
                  <a:gd name="T62" fmla="*/ 109 w 1146"/>
                  <a:gd name="T63" fmla="*/ 328 h 1088"/>
                  <a:gd name="T64" fmla="*/ 160 w 1146"/>
                  <a:gd name="T65" fmla="*/ 368 h 1088"/>
                  <a:gd name="T66" fmla="*/ 194 w 1146"/>
                  <a:gd name="T67" fmla="*/ 400 h 1088"/>
                  <a:gd name="T68" fmla="*/ 211 w 1146"/>
                  <a:gd name="T69" fmla="*/ 448 h 1088"/>
                  <a:gd name="T70" fmla="*/ 269 w 1146"/>
                  <a:gd name="T71" fmla="*/ 536 h 1088"/>
                  <a:gd name="T72" fmla="*/ 278 w 1146"/>
                  <a:gd name="T73" fmla="*/ 584 h 1088"/>
                  <a:gd name="T74" fmla="*/ 295 w 1146"/>
                  <a:gd name="T75" fmla="*/ 640 h 1088"/>
                  <a:gd name="T76" fmla="*/ 236 w 1146"/>
                  <a:gd name="T77" fmla="*/ 776 h 1088"/>
                  <a:gd name="T78" fmla="*/ 177 w 1146"/>
                  <a:gd name="T79" fmla="*/ 872 h 1088"/>
                  <a:gd name="T80" fmla="*/ 160 w 1146"/>
                  <a:gd name="T81" fmla="*/ 888 h 1088"/>
                  <a:gd name="T82" fmla="*/ 244 w 1146"/>
                  <a:gd name="T83" fmla="*/ 960 h 1088"/>
                  <a:gd name="T84" fmla="*/ 320 w 1146"/>
                  <a:gd name="T85" fmla="*/ 992 h 1088"/>
                  <a:gd name="T86" fmla="*/ 396 w 1146"/>
                  <a:gd name="T87" fmla="*/ 1024 h 1088"/>
                  <a:gd name="T88" fmla="*/ 522 w 1146"/>
                  <a:gd name="T89" fmla="*/ 1056 h 1088"/>
                  <a:gd name="T90" fmla="*/ 607 w 1146"/>
                  <a:gd name="T91" fmla="*/ 1088 h 1088"/>
                  <a:gd name="T92" fmla="*/ 632 w 1146"/>
                  <a:gd name="T93" fmla="*/ 1080 h 1088"/>
                  <a:gd name="T94" fmla="*/ 623 w 1146"/>
                  <a:gd name="T95" fmla="*/ 1032 h 1088"/>
                  <a:gd name="T96" fmla="*/ 649 w 1146"/>
                  <a:gd name="T97" fmla="*/ 968 h 1088"/>
                  <a:gd name="T98" fmla="*/ 716 w 1146"/>
                  <a:gd name="T99" fmla="*/ 928 h 1088"/>
                  <a:gd name="T100" fmla="*/ 842 w 1146"/>
                  <a:gd name="T101" fmla="*/ 952 h 1088"/>
                  <a:gd name="T102" fmla="*/ 910 w 1146"/>
                  <a:gd name="T103" fmla="*/ 984 h 1088"/>
                  <a:gd name="T104" fmla="*/ 960 w 1146"/>
                  <a:gd name="T105" fmla="*/ 976 h 1088"/>
                  <a:gd name="T106" fmla="*/ 977 w 1146"/>
                  <a:gd name="T107" fmla="*/ 960 h 1088"/>
                  <a:gd name="T108" fmla="*/ 1070 w 1146"/>
                  <a:gd name="T109" fmla="*/ 904 h 1088"/>
                  <a:gd name="T110" fmla="*/ 1011 w 1146"/>
                  <a:gd name="T111" fmla="*/ 832 h 1088"/>
                  <a:gd name="T112" fmla="*/ 994 w 1146"/>
                  <a:gd name="T113" fmla="*/ 744 h 1088"/>
                  <a:gd name="T114" fmla="*/ 1019 w 1146"/>
                  <a:gd name="T115" fmla="*/ 656 h 1088"/>
                  <a:gd name="T116" fmla="*/ 1019 w 1146"/>
                  <a:gd name="T117" fmla="*/ 632 h 10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" name="Freeform 48"/>
              <p:cNvSpPr>
                <a:spLocks/>
              </p:cNvSpPr>
              <p:nvPr/>
            </p:nvSpPr>
            <p:spPr bwMode="auto">
              <a:xfrm>
                <a:off x="1399" y="2480"/>
                <a:ext cx="328" cy="232"/>
              </a:xfrm>
              <a:custGeom>
                <a:avLst/>
                <a:gdLst>
                  <a:gd name="T0" fmla="*/ 278 w 328"/>
                  <a:gd name="T1" fmla="*/ 184 h 232"/>
                  <a:gd name="T2" fmla="*/ 286 w 328"/>
                  <a:gd name="T3" fmla="*/ 168 h 232"/>
                  <a:gd name="T4" fmla="*/ 311 w 328"/>
                  <a:gd name="T5" fmla="*/ 160 h 232"/>
                  <a:gd name="T6" fmla="*/ 328 w 328"/>
                  <a:gd name="T7" fmla="*/ 144 h 232"/>
                  <a:gd name="T8" fmla="*/ 328 w 328"/>
                  <a:gd name="T9" fmla="*/ 112 h 232"/>
                  <a:gd name="T10" fmla="*/ 303 w 328"/>
                  <a:gd name="T11" fmla="*/ 88 h 232"/>
                  <a:gd name="T12" fmla="*/ 269 w 328"/>
                  <a:gd name="T13" fmla="*/ 72 h 232"/>
                  <a:gd name="T14" fmla="*/ 278 w 328"/>
                  <a:gd name="T15" fmla="*/ 48 h 232"/>
                  <a:gd name="T16" fmla="*/ 261 w 328"/>
                  <a:gd name="T17" fmla="*/ 24 h 232"/>
                  <a:gd name="T18" fmla="*/ 219 w 328"/>
                  <a:gd name="T19" fmla="*/ 16 h 232"/>
                  <a:gd name="T20" fmla="*/ 168 w 328"/>
                  <a:gd name="T21" fmla="*/ 8 h 232"/>
                  <a:gd name="T22" fmla="*/ 134 w 328"/>
                  <a:gd name="T23" fmla="*/ 24 h 232"/>
                  <a:gd name="T24" fmla="*/ 101 w 328"/>
                  <a:gd name="T25" fmla="*/ 16 h 232"/>
                  <a:gd name="T26" fmla="*/ 75 w 328"/>
                  <a:gd name="T27" fmla="*/ 0 h 232"/>
                  <a:gd name="T28" fmla="*/ 42 w 328"/>
                  <a:gd name="T29" fmla="*/ 16 h 232"/>
                  <a:gd name="T30" fmla="*/ 0 w 328"/>
                  <a:gd name="T31" fmla="*/ 24 h 232"/>
                  <a:gd name="T32" fmla="*/ 16 w 328"/>
                  <a:gd name="T33" fmla="*/ 40 h 232"/>
                  <a:gd name="T34" fmla="*/ 42 w 328"/>
                  <a:gd name="T35" fmla="*/ 72 h 232"/>
                  <a:gd name="T36" fmla="*/ 67 w 328"/>
                  <a:gd name="T37" fmla="*/ 96 h 232"/>
                  <a:gd name="T38" fmla="*/ 101 w 328"/>
                  <a:gd name="T39" fmla="*/ 112 h 232"/>
                  <a:gd name="T40" fmla="*/ 101 w 328"/>
                  <a:gd name="T41" fmla="*/ 120 h 232"/>
                  <a:gd name="T42" fmla="*/ 143 w 328"/>
                  <a:gd name="T43" fmla="*/ 136 h 232"/>
                  <a:gd name="T44" fmla="*/ 143 w 328"/>
                  <a:gd name="T45" fmla="*/ 168 h 232"/>
                  <a:gd name="T46" fmla="*/ 185 w 328"/>
                  <a:gd name="T47" fmla="*/ 160 h 232"/>
                  <a:gd name="T48" fmla="*/ 202 w 328"/>
                  <a:gd name="T49" fmla="*/ 192 h 232"/>
                  <a:gd name="T50" fmla="*/ 261 w 328"/>
                  <a:gd name="T51" fmla="*/ 232 h 232"/>
                  <a:gd name="T52" fmla="*/ 278 w 328"/>
                  <a:gd name="T53" fmla="*/ 232 h 232"/>
                  <a:gd name="T54" fmla="*/ 278 w 328"/>
                  <a:gd name="T55" fmla="*/ 208 h 232"/>
                  <a:gd name="T56" fmla="*/ 278 w 328"/>
                  <a:gd name="T57" fmla="*/ 184 h 2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4" name="Freeform 49"/>
              <p:cNvSpPr>
                <a:spLocks/>
              </p:cNvSpPr>
              <p:nvPr/>
            </p:nvSpPr>
            <p:spPr bwMode="auto">
              <a:xfrm>
                <a:off x="1677" y="2640"/>
                <a:ext cx="59" cy="80"/>
              </a:xfrm>
              <a:custGeom>
                <a:avLst/>
                <a:gdLst>
                  <a:gd name="T0" fmla="*/ 25 w 59"/>
                  <a:gd name="T1" fmla="*/ 24 h 80"/>
                  <a:gd name="T2" fmla="*/ 25 w 59"/>
                  <a:gd name="T3" fmla="*/ 0 h 80"/>
                  <a:gd name="T4" fmla="*/ 8 w 59"/>
                  <a:gd name="T5" fmla="*/ 8 h 80"/>
                  <a:gd name="T6" fmla="*/ 0 w 59"/>
                  <a:gd name="T7" fmla="*/ 24 h 80"/>
                  <a:gd name="T8" fmla="*/ 0 w 59"/>
                  <a:gd name="T9" fmla="*/ 48 h 80"/>
                  <a:gd name="T10" fmla="*/ 0 w 59"/>
                  <a:gd name="T11" fmla="*/ 72 h 80"/>
                  <a:gd name="T12" fmla="*/ 42 w 59"/>
                  <a:gd name="T13" fmla="*/ 80 h 80"/>
                  <a:gd name="T14" fmla="*/ 59 w 59"/>
                  <a:gd name="T15" fmla="*/ 48 h 80"/>
                  <a:gd name="T16" fmla="*/ 25 w 59"/>
                  <a:gd name="T17" fmla="*/ 24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5" name="Freeform 50"/>
              <p:cNvSpPr>
                <a:spLocks/>
              </p:cNvSpPr>
              <p:nvPr/>
            </p:nvSpPr>
            <p:spPr bwMode="auto">
              <a:xfrm>
                <a:off x="1474" y="2240"/>
                <a:ext cx="337" cy="320"/>
              </a:xfrm>
              <a:custGeom>
                <a:avLst/>
                <a:gdLst>
                  <a:gd name="T0" fmla="*/ 236 w 337"/>
                  <a:gd name="T1" fmla="*/ 280 h 320"/>
                  <a:gd name="T2" fmla="*/ 236 w 337"/>
                  <a:gd name="T3" fmla="*/ 232 h 320"/>
                  <a:gd name="T4" fmla="*/ 236 w 337"/>
                  <a:gd name="T5" fmla="*/ 200 h 320"/>
                  <a:gd name="T6" fmla="*/ 287 w 337"/>
                  <a:gd name="T7" fmla="*/ 192 h 320"/>
                  <a:gd name="T8" fmla="*/ 287 w 337"/>
                  <a:gd name="T9" fmla="*/ 168 h 320"/>
                  <a:gd name="T10" fmla="*/ 312 w 337"/>
                  <a:gd name="T11" fmla="*/ 160 h 320"/>
                  <a:gd name="T12" fmla="*/ 321 w 337"/>
                  <a:gd name="T13" fmla="*/ 128 h 320"/>
                  <a:gd name="T14" fmla="*/ 295 w 337"/>
                  <a:gd name="T15" fmla="*/ 104 h 320"/>
                  <a:gd name="T16" fmla="*/ 321 w 337"/>
                  <a:gd name="T17" fmla="*/ 96 h 320"/>
                  <a:gd name="T18" fmla="*/ 337 w 337"/>
                  <a:gd name="T19" fmla="*/ 56 h 320"/>
                  <a:gd name="T20" fmla="*/ 329 w 337"/>
                  <a:gd name="T21" fmla="*/ 16 h 320"/>
                  <a:gd name="T22" fmla="*/ 321 w 337"/>
                  <a:gd name="T23" fmla="*/ 16 h 320"/>
                  <a:gd name="T24" fmla="*/ 304 w 337"/>
                  <a:gd name="T25" fmla="*/ 0 h 320"/>
                  <a:gd name="T26" fmla="*/ 278 w 337"/>
                  <a:gd name="T27" fmla="*/ 0 h 320"/>
                  <a:gd name="T28" fmla="*/ 219 w 337"/>
                  <a:gd name="T29" fmla="*/ 16 h 320"/>
                  <a:gd name="T30" fmla="*/ 203 w 337"/>
                  <a:gd name="T31" fmla="*/ 24 h 320"/>
                  <a:gd name="T32" fmla="*/ 194 w 337"/>
                  <a:gd name="T33" fmla="*/ 48 h 320"/>
                  <a:gd name="T34" fmla="*/ 203 w 337"/>
                  <a:gd name="T35" fmla="*/ 72 h 320"/>
                  <a:gd name="T36" fmla="*/ 219 w 337"/>
                  <a:gd name="T37" fmla="*/ 96 h 320"/>
                  <a:gd name="T38" fmla="*/ 228 w 337"/>
                  <a:gd name="T39" fmla="*/ 112 h 320"/>
                  <a:gd name="T40" fmla="*/ 211 w 337"/>
                  <a:gd name="T41" fmla="*/ 128 h 320"/>
                  <a:gd name="T42" fmla="*/ 186 w 337"/>
                  <a:gd name="T43" fmla="*/ 136 h 320"/>
                  <a:gd name="T44" fmla="*/ 160 w 337"/>
                  <a:gd name="T45" fmla="*/ 120 h 320"/>
                  <a:gd name="T46" fmla="*/ 169 w 337"/>
                  <a:gd name="T47" fmla="*/ 72 h 320"/>
                  <a:gd name="T48" fmla="*/ 160 w 337"/>
                  <a:gd name="T49" fmla="*/ 56 h 320"/>
                  <a:gd name="T50" fmla="*/ 152 w 337"/>
                  <a:gd name="T51" fmla="*/ 32 h 320"/>
                  <a:gd name="T52" fmla="*/ 110 w 337"/>
                  <a:gd name="T53" fmla="*/ 128 h 320"/>
                  <a:gd name="T54" fmla="*/ 76 w 337"/>
                  <a:gd name="T55" fmla="*/ 168 h 320"/>
                  <a:gd name="T56" fmla="*/ 68 w 337"/>
                  <a:gd name="T57" fmla="*/ 216 h 320"/>
                  <a:gd name="T58" fmla="*/ 42 w 337"/>
                  <a:gd name="T59" fmla="*/ 216 h 320"/>
                  <a:gd name="T60" fmla="*/ 34 w 337"/>
                  <a:gd name="T61" fmla="*/ 216 h 320"/>
                  <a:gd name="T62" fmla="*/ 26 w 337"/>
                  <a:gd name="T63" fmla="*/ 232 h 320"/>
                  <a:gd name="T64" fmla="*/ 0 w 337"/>
                  <a:gd name="T65" fmla="*/ 240 h 320"/>
                  <a:gd name="T66" fmla="*/ 26 w 337"/>
                  <a:gd name="T67" fmla="*/ 256 h 320"/>
                  <a:gd name="T68" fmla="*/ 59 w 337"/>
                  <a:gd name="T69" fmla="*/ 264 h 320"/>
                  <a:gd name="T70" fmla="*/ 93 w 337"/>
                  <a:gd name="T71" fmla="*/ 248 h 320"/>
                  <a:gd name="T72" fmla="*/ 144 w 337"/>
                  <a:gd name="T73" fmla="*/ 256 h 320"/>
                  <a:gd name="T74" fmla="*/ 186 w 337"/>
                  <a:gd name="T75" fmla="*/ 264 h 320"/>
                  <a:gd name="T76" fmla="*/ 203 w 337"/>
                  <a:gd name="T77" fmla="*/ 288 h 320"/>
                  <a:gd name="T78" fmla="*/ 194 w 337"/>
                  <a:gd name="T79" fmla="*/ 312 h 320"/>
                  <a:gd name="T80" fmla="*/ 219 w 337"/>
                  <a:gd name="T81" fmla="*/ 320 h 320"/>
                  <a:gd name="T82" fmla="*/ 219 w 337"/>
                  <a:gd name="T83" fmla="*/ 296 h 320"/>
                  <a:gd name="T84" fmla="*/ 236 w 337"/>
                  <a:gd name="T85" fmla="*/ 280 h 3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7D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" name="Freeform 51"/>
              <p:cNvSpPr>
                <a:spLocks/>
              </p:cNvSpPr>
              <p:nvPr/>
            </p:nvSpPr>
            <p:spPr bwMode="auto">
              <a:xfrm>
                <a:off x="1677" y="2640"/>
                <a:ext cx="59" cy="80"/>
              </a:xfrm>
              <a:custGeom>
                <a:avLst/>
                <a:gdLst>
                  <a:gd name="T0" fmla="*/ 25 w 59"/>
                  <a:gd name="T1" fmla="*/ 24 h 80"/>
                  <a:gd name="T2" fmla="*/ 25 w 59"/>
                  <a:gd name="T3" fmla="*/ 0 h 80"/>
                  <a:gd name="T4" fmla="*/ 8 w 59"/>
                  <a:gd name="T5" fmla="*/ 8 h 80"/>
                  <a:gd name="T6" fmla="*/ 0 w 59"/>
                  <a:gd name="T7" fmla="*/ 24 h 80"/>
                  <a:gd name="T8" fmla="*/ 0 w 59"/>
                  <a:gd name="T9" fmla="*/ 48 h 80"/>
                  <a:gd name="T10" fmla="*/ 0 w 59"/>
                  <a:gd name="T11" fmla="*/ 72 h 80"/>
                  <a:gd name="T12" fmla="*/ 42 w 59"/>
                  <a:gd name="T13" fmla="*/ 80 h 80"/>
                  <a:gd name="T14" fmla="*/ 59 w 59"/>
                  <a:gd name="T15" fmla="*/ 48 h 80"/>
                  <a:gd name="T16" fmla="*/ 25 w 59"/>
                  <a:gd name="T17" fmla="*/ 24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7" name="Freeform 52"/>
              <p:cNvSpPr>
                <a:spLocks/>
              </p:cNvSpPr>
              <p:nvPr/>
            </p:nvSpPr>
            <p:spPr bwMode="auto">
              <a:xfrm>
                <a:off x="1474" y="2240"/>
                <a:ext cx="337" cy="320"/>
              </a:xfrm>
              <a:custGeom>
                <a:avLst/>
                <a:gdLst>
                  <a:gd name="T0" fmla="*/ 236 w 337"/>
                  <a:gd name="T1" fmla="*/ 280 h 320"/>
                  <a:gd name="T2" fmla="*/ 236 w 337"/>
                  <a:gd name="T3" fmla="*/ 232 h 320"/>
                  <a:gd name="T4" fmla="*/ 236 w 337"/>
                  <a:gd name="T5" fmla="*/ 200 h 320"/>
                  <a:gd name="T6" fmla="*/ 287 w 337"/>
                  <a:gd name="T7" fmla="*/ 192 h 320"/>
                  <a:gd name="T8" fmla="*/ 287 w 337"/>
                  <a:gd name="T9" fmla="*/ 168 h 320"/>
                  <a:gd name="T10" fmla="*/ 312 w 337"/>
                  <a:gd name="T11" fmla="*/ 160 h 320"/>
                  <a:gd name="T12" fmla="*/ 321 w 337"/>
                  <a:gd name="T13" fmla="*/ 128 h 320"/>
                  <a:gd name="T14" fmla="*/ 295 w 337"/>
                  <a:gd name="T15" fmla="*/ 104 h 320"/>
                  <a:gd name="T16" fmla="*/ 321 w 337"/>
                  <a:gd name="T17" fmla="*/ 96 h 320"/>
                  <a:gd name="T18" fmla="*/ 337 w 337"/>
                  <a:gd name="T19" fmla="*/ 56 h 320"/>
                  <a:gd name="T20" fmla="*/ 329 w 337"/>
                  <a:gd name="T21" fmla="*/ 16 h 320"/>
                  <a:gd name="T22" fmla="*/ 321 w 337"/>
                  <a:gd name="T23" fmla="*/ 16 h 320"/>
                  <a:gd name="T24" fmla="*/ 304 w 337"/>
                  <a:gd name="T25" fmla="*/ 0 h 320"/>
                  <a:gd name="T26" fmla="*/ 278 w 337"/>
                  <a:gd name="T27" fmla="*/ 0 h 320"/>
                  <a:gd name="T28" fmla="*/ 219 w 337"/>
                  <a:gd name="T29" fmla="*/ 16 h 320"/>
                  <a:gd name="T30" fmla="*/ 203 w 337"/>
                  <a:gd name="T31" fmla="*/ 24 h 320"/>
                  <a:gd name="T32" fmla="*/ 194 w 337"/>
                  <a:gd name="T33" fmla="*/ 48 h 320"/>
                  <a:gd name="T34" fmla="*/ 203 w 337"/>
                  <a:gd name="T35" fmla="*/ 72 h 320"/>
                  <a:gd name="T36" fmla="*/ 219 w 337"/>
                  <a:gd name="T37" fmla="*/ 96 h 320"/>
                  <a:gd name="T38" fmla="*/ 228 w 337"/>
                  <a:gd name="T39" fmla="*/ 112 h 320"/>
                  <a:gd name="T40" fmla="*/ 211 w 337"/>
                  <a:gd name="T41" fmla="*/ 128 h 320"/>
                  <a:gd name="T42" fmla="*/ 186 w 337"/>
                  <a:gd name="T43" fmla="*/ 136 h 320"/>
                  <a:gd name="T44" fmla="*/ 160 w 337"/>
                  <a:gd name="T45" fmla="*/ 120 h 320"/>
                  <a:gd name="T46" fmla="*/ 169 w 337"/>
                  <a:gd name="T47" fmla="*/ 72 h 320"/>
                  <a:gd name="T48" fmla="*/ 160 w 337"/>
                  <a:gd name="T49" fmla="*/ 56 h 320"/>
                  <a:gd name="T50" fmla="*/ 152 w 337"/>
                  <a:gd name="T51" fmla="*/ 32 h 320"/>
                  <a:gd name="T52" fmla="*/ 110 w 337"/>
                  <a:gd name="T53" fmla="*/ 128 h 320"/>
                  <a:gd name="T54" fmla="*/ 76 w 337"/>
                  <a:gd name="T55" fmla="*/ 168 h 320"/>
                  <a:gd name="T56" fmla="*/ 68 w 337"/>
                  <a:gd name="T57" fmla="*/ 216 h 320"/>
                  <a:gd name="T58" fmla="*/ 42 w 337"/>
                  <a:gd name="T59" fmla="*/ 216 h 320"/>
                  <a:gd name="T60" fmla="*/ 34 w 337"/>
                  <a:gd name="T61" fmla="*/ 216 h 320"/>
                  <a:gd name="T62" fmla="*/ 26 w 337"/>
                  <a:gd name="T63" fmla="*/ 232 h 320"/>
                  <a:gd name="T64" fmla="*/ 0 w 337"/>
                  <a:gd name="T65" fmla="*/ 240 h 320"/>
                  <a:gd name="T66" fmla="*/ 26 w 337"/>
                  <a:gd name="T67" fmla="*/ 256 h 320"/>
                  <a:gd name="T68" fmla="*/ 59 w 337"/>
                  <a:gd name="T69" fmla="*/ 264 h 320"/>
                  <a:gd name="T70" fmla="*/ 93 w 337"/>
                  <a:gd name="T71" fmla="*/ 248 h 320"/>
                  <a:gd name="T72" fmla="*/ 144 w 337"/>
                  <a:gd name="T73" fmla="*/ 256 h 320"/>
                  <a:gd name="T74" fmla="*/ 186 w 337"/>
                  <a:gd name="T75" fmla="*/ 264 h 320"/>
                  <a:gd name="T76" fmla="*/ 203 w 337"/>
                  <a:gd name="T77" fmla="*/ 288 h 320"/>
                  <a:gd name="T78" fmla="*/ 194 w 337"/>
                  <a:gd name="T79" fmla="*/ 312 h 320"/>
                  <a:gd name="T80" fmla="*/ 219 w 337"/>
                  <a:gd name="T81" fmla="*/ 320 h 320"/>
                  <a:gd name="T82" fmla="*/ 219 w 337"/>
                  <a:gd name="T83" fmla="*/ 296 h 320"/>
                  <a:gd name="T84" fmla="*/ 236 w 337"/>
                  <a:gd name="T85" fmla="*/ 280 h 3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8" name="Freeform 53"/>
              <p:cNvSpPr>
                <a:spLocks/>
              </p:cNvSpPr>
              <p:nvPr/>
            </p:nvSpPr>
            <p:spPr bwMode="auto">
              <a:xfrm>
                <a:off x="1887" y="1752"/>
                <a:ext cx="211" cy="344"/>
              </a:xfrm>
              <a:custGeom>
                <a:avLst/>
                <a:gdLst>
                  <a:gd name="T0" fmla="*/ 143 w 211"/>
                  <a:gd name="T1" fmla="*/ 344 h 344"/>
                  <a:gd name="T2" fmla="*/ 118 w 211"/>
                  <a:gd name="T3" fmla="*/ 312 h 344"/>
                  <a:gd name="T4" fmla="*/ 143 w 211"/>
                  <a:gd name="T5" fmla="*/ 312 h 344"/>
                  <a:gd name="T6" fmla="*/ 127 w 211"/>
                  <a:gd name="T7" fmla="*/ 280 h 344"/>
                  <a:gd name="T8" fmla="*/ 127 w 211"/>
                  <a:gd name="T9" fmla="*/ 248 h 344"/>
                  <a:gd name="T10" fmla="*/ 169 w 211"/>
                  <a:gd name="T11" fmla="*/ 184 h 344"/>
                  <a:gd name="T12" fmla="*/ 186 w 211"/>
                  <a:gd name="T13" fmla="*/ 192 h 344"/>
                  <a:gd name="T14" fmla="*/ 211 w 211"/>
                  <a:gd name="T15" fmla="*/ 136 h 344"/>
                  <a:gd name="T16" fmla="*/ 177 w 211"/>
                  <a:gd name="T17" fmla="*/ 112 h 344"/>
                  <a:gd name="T18" fmla="*/ 169 w 211"/>
                  <a:gd name="T19" fmla="*/ 72 h 344"/>
                  <a:gd name="T20" fmla="*/ 177 w 211"/>
                  <a:gd name="T21" fmla="*/ 24 h 344"/>
                  <a:gd name="T22" fmla="*/ 177 w 211"/>
                  <a:gd name="T23" fmla="*/ 8 h 344"/>
                  <a:gd name="T24" fmla="*/ 160 w 211"/>
                  <a:gd name="T25" fmla="*/ 0 h 344"/>
                  <a:gd name="T26" fmla="*/ 135 w 211"/>
                  <a:gd name="T27" fmla="*/ 8 h 344"/>
                  <a:gd name="T28" fmla="*/ 127 w 211"/>
                  <a:gd name="T29" fmla="*/ 24 h 344"/>
                  <a:gd name="T30" fmla="*/ 101 w 211"/>
                  <a:gd name="T31" fmla="*/ 40 h 344"/>
                  <a:gd name="T32" fmla="*/ 76 w 211"/>
                  <a:gd name="T33" fmla="*/ 48 h 344"/>
                  <a:gd name="T34" fmla="*/ 51 w 211"/>
                  <a:gd name="T35" fmla="*/ 56 h 344"/>
                  <a:gd name="T36" fmla="*/ 34 w 211"/>
                  <a:gd name="T37" fmla="*/ 72 h 344"/>
                  <a:gd name="T38" fmla="*/ 26 w 211"/>
                  <a:gd name="T39" fmla="*/ 96 h 344"/>
                  <a:gd name="T40" fmla="*/ 42 w 211"/>
                  <a:gd name="T41" fmla="*/ 112 h 344"/>
                  <a:gd name="T42" fmla="*/ 17 w 211"/>
                  <a:gd name="T43" fmla="*/ 120 h 344"/>
                  <a:gd name="T44" fmla="*/ 9 w 211"/>
                  <a:gd name="T45" fmla="*/ 144 h 344"/>
                  <a:gd name="T46" fmla="*/ 9 w 211"/>
                  <a:gd name="T47" fmla="*/ 168 h 344"/>
                  <a:gd name="T48" fmla="*/ 26 w 211"/>
                  <a:gd name="T49" fmla="*/ 192 h 344"/>
                  <a:gd name="T50" fmla="*/ 0 w 211"/>
                  <a:gd name="T51" fmla="*/ 208 h 344"/>
                  <a:gd name="T52" fmla="*/ 0 w 211"/>
                  <a:gd name="T53" fmla="*/ 224 h 344"/>
                  <a:gd name="T54" fmla="*/ 26 w 211"/>
                  <a:gd name="T55" fmla="*/ 272 h 344"/>
                  <a:gd name="T56" fmla="*/ 42 w 211"/>
                  <a:gd name="T57" fmla="*/ 256 h 344"/>
                  <a:gd name="T58" fmla="*/ 51 w 211"/>
                  <a:gd name="T59" fmla="*/ 304 h 344"/>
                  <a:gd name="T60" fmla="*/ 59 w 211"/>
                  <a:gd name="T61" fmla="*/ 328 h 344"/>
                  <a:gd name="T62" fmla="*/ 84 w 211"/>
                  <a:gd name="T63" fmla="*/ 336 h 344"/>
                  <a:gd name="T64" fmla="*/ 143 w 211"/>
                  <a:gd name="T65" fmla="*/ 344 h 3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1" h="344">
                    <a:moveTo>
                      <a:pt x="143" y="344"/>
                    </a:moveTo>
                    <a:lnTo>
                      <a:pt x="118" y="312"/>
                    </a:lnTo>
                    <a:lnTo>
                      <a:pt x="143" y="312"/>
                    </a:lnTo>
                    <a:lnTo>
                      <a:pt x="127" y="280"/>
                    </a:lnTo>
                    <a:lnTo>
                      <a:pt x="127" y="248"/>
                    </a:lnTo>
                    <a:lnTo>
                      <a:pt x="169" y="184"/>
                    </a:lnTo>
                    <a:lnTo>
                      <a:pt x="186" y="192"/>
                    </a:lnTo>
                    <a:lnTo>
                      <a:pt x="211" y="136"/>
                    </a:lnTo>
                    <a:lnTo>
                      <a:pt x="177" y="112"/>
                    </a:lnTo>
                    <a:lnTo>
                      <a:pt x="169" y="72"/>
                    </a:lnTo>
                    <a:lnTo>
                      <a:pt x="177" y="24"/>
                    </a:lnTo>
                    <a:lnTo>
                      <a:pt x="177" y="8"/>
                    </a:lnTo>
                    <a:lnTo>
                      <a:pt x="160" y="0"/>
                    </a:lnTo>
                    <a:lnTo>
                      <a:pt x="135" y="8"/>
                    </a:lnTo>
                    <a:lnTo>
                      <a:pt x="127" y="24"/>
                    </a:lnTo>
                    <a:lnTo>
                      <a:pt x="101" y="40"/>
                    </a:lnTo>
                    <a:lnTo>
                      <a:pt x="76" y="48"/>
                    </a:lnTo>
                    <a:lnTo>
                      <a:pt x="51" y="56"/>
                    </a:lnTo>
                    <a:lnTo>
                      <a:pt x="34" y="72"/>
                    </a:lnTo>
                    <a:lnTo>
                      <a:pt x="26" y="96"/>
                    </a:lnTo>
                    <a:lnTo>
                      <a:pt x="42" y="112"/>
                    </a:lnTo>
                    <a:lnTo>
                      <a:pt x="17" y="120"/>
                    </a:lnTo>
                    <a:lnTo>
                      <a:pt x="9" y="144"/>
                    </a:lnTo>
                    <a:lnTo>
                      <a:pt x="9" y="168"/>
                    </a:lnTo>
                    <a:lnTo>
                      <a:pt x="26" y="192"/>
                    </a:lnTo>
                    <a:lnTo>
                      <a:pt x="0" y="208"/>
                    </a:lnTo>
                    <a:lnTo>
                      <a:pt x="0" y="224"/>
                    </a:lnTo>
                    <a:lnTo>
                      <a:pt x="26" y="272"/>
                    </a:lnTo>
                    <a:lnTo>
                      <a:pt x="42" y="256"/>
                    </a:lnTo>
                    <a:lnTo>
                      <a:pt x="51" y="304"/>
                    </a:lnTo>
                    <a:lnTo>
                      <a:pt x="59" y="328"/>
                    </a:lnTo>
                    <a:lnTo>
                      <a:pt x="84" y="336"/>
                    </a:lnTo>
                    <a:lnTo>
                      <a:pt x="143" y="34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9" name="Freeform 54"/>
              <p:cNvSpPr>
                <a:spLocks/>
              </p:cNvSpPr>
              <p:nvPr/>
            </p:nvSpPr>
            <p:spPr bwMode="auto">
              <a:xfrm>
                <a:off x="1698" y="2092"/>
                <a:ext cx="750" cy="888"/>
              </a:xfrm>
              <a:custGeom>
                <a:avLst/>
                <a:gdLst>
                  <a:gd name="T0" fmla="*/ 228 w 750"/>
                  <a:gd name="T1" fmla="*/ 848 h 888"/>
                  <a:gd name="T2" fmla="*/ 354 w 750"/>
                  <a:gd name="T3" fmla="*/ 888 h 888"/>
                  <a:gd name="T4" fmla="*/ 447 w 750"/>
                  <a:gd name="T5" fmla="*/ 880 h 888"/>
                  <a:gd name="T6" fmla="*/ 557 w 750"/>
                  <a:gd name="T7" fmla="*/ 848 h 888"/>
                  <a:gd name="T8" fmla="*/ 616 w 750"/>
                  <a:gd name="T9" fmla="*/ 832 h 888"/>
                  <a:gd name="T10" fmla="*/ 632 w 750"/>
                  <a:gd name="T11" fmla="*/ 776 h 888"/>
                  <a:gd name="T12" fmla="*/ 675 w 750"/>
                  <a:gd name="T13" fmla="*/ 744 h 888"/>
                  <a:gd name="T14" fmla="*/ 607 w 750"/>
                  <a:gd name="T15" fmla="*/ 656 h 888"/>
                  <a:gd name="T16" fmla="*/ 557 w 750"/>
                  <a:gd name="T17" fmla="*/ 584 h 888"/>
                  <a:gd name="T18" fmla="*/ 557 w 750"/>
                  <a:gd name="T19" fmla="*/ 520 h 888"/>
                  <a:gd name="T20" fmla="*/ 641 w 750"/>
                  <a:gd name="T21" fmla="*/ 488 h 888"/>
                  <a:gd name="T22" fmla="*/ 691 w 750"/>
                  <a:gd name="T23" fmla="*/ 440 h 888"/>
                  <a:gd name="T24" fmla="*/ 750 w 750"/>
                  <a:gd name="T25" fmla="*/ 456 h 888"/>
                  <a:gd name="T26" fmla="*/ 725 w 750"/>
                  <a:gd name="T27" fmla="*/ 360 h 888"/>
                  <a:gd name="T28" fmla="*/ 717 w 750"/>
                  <a:gd name="T29" fmla="*/ 280 h 888"/>
                  <a:gd name="T30" fmla="*/ 666 w 750"/>
                  <a:gd name="T31" fmla="*/ 216 h 888"/>
                  <a:gd name="T32" fmla="*/ 683 w 750"/>
                  <a:gd name="T33" fmla="*/ 136 h 888"/>
                  <a:gd name="T34" fmla="*/ 641 w 750"/>
                  <a:gd name="T35" fmla="*/ 80 h 888"/>
                  <a:gd name="T36" fmla="*/ 616 w 750"/>
                  <a:gd name="T37" fmla="*/ 32 h 888"/>
                  <a:gd name="T38" fmla="*/ 582 w 750"/>
                  <a:gd name="T39" fmla="*/ 32 h 888"/>
                  <a:gd name="T40" fmla="*/ 557 w 750"/>
                  <a:gd name="T41" fmla="*/ 40 h 888"/>
                  <a:gd name="T42" fmla="*/ 540 w 750"/>
                  <a:gd name="T43" fmla="*/ 40 h 888"/>
                  <a:gd name="T44" fmla="*/ 481 w 750"/>
                  <a:gd name="T45" fmla="*/ 72 h 888"/>
                  <a:gd name="T46" fmla="*/ 439 w 750"/>
                  <a:gd name="T47" fmla="*/ 96 h 888"/>
                  <a:gd name="T48" fmla="*/ 430 w 750"/>
                  <a:gd name="T49" fmla="*/ 64 h 888"/>
                  <a:gd name="T50" fmla="*/ 396 w 750"/>
                  <a:gd name="T51" fmla="*/ 56 h 888"/>
                  <a:gd name="T52" fmla="*/ 346 w 750"/>
                  <a:gd name="T53" fmla="*/ 16 h 888"/>
                  <a:gd name="T54" fmla="*/ 253 w 750"/>
                  <a:gd name="T55" fmla="*/ 0 h 888"/>
                  <a:gd name="T56" fmla="*/ 245 w 750"/>
                  <a:gd name="T57" fmla="*/ 40 h 888"/>
                  <a:gd name="T58" fmla="*/ 278 w 750"/>
                  <a:gd name="T59" fmla="*/ 112 h 888"/>
                  <a:gd name="T60" fmla="*/ 236 w 750"/>
                  <a:gd name="T61" fmla="*/ 112 h 888"/>
                  <a:gd name="T62" fmla="*/ 220 w 750"/>
                  <a:gd name="T63" fmla="*/ 136 h 888"/>
                  <a:gd name="T64" fmla="*/ 186 w 750"/>
                  <a:gd name="T65" fmla="*/ 128 h 888"/>
                  <a:gd name="T66" fmla="*/ 110 w 750"/>
                  <a:gd name="T67" fmla="*/ 144 h 888"/>
                  <a:gd name="T68" fmla="*/ 118 w 750"/>
                  <a:gd name="T69" fmla="*/ 208 h 888"/>
                  <a:gd name="T70" fmla="*/ 76 w 750"/>
                  <a:gd name="T71" fmla="*/ 256 h 888"/>
                  <a:gd name="T72" fmla="*/ 93 w 750"/>
                  <a:gd name="T73" fmla="*/ 312 h 888"/>
                  <a:gd name="T74" fmla="*/ 68 w 750"/>
                  <a:gd name="T75" fmla="*/ 344 h 888"/>
                  <a:gd name="T76" fmla="*/ 17 w 750"/>
                  <a:gd name="T77" fmla="*/ 384 h 888"/>
                  <a:gd name="T78" fmla="*/ 0 w 750"/>
                  <a:gd name="T79" fmla="*/ 448 h 888"/>
                  <a:gd name="T80" fmla="*/ 9 w 750"/>
                  <a:gd name="T81" fmla="*/ 480 h 888"/>
                  <a:gd name="T82" fmla="*/ 34 w 750"/>
                  <a:gd name="T83" fmla="*/ 536 h 888"/>
                  <a:gd name="T84" fmla="*/ 9 w 750"/>
                  <a:gd name="T85" fmla="*/ 552 h 888"/>
                  <a:gd name="T86" fmla="*/ 43 w 750"/>
                  <a:gd name="T87" fmla="*/ 600 h 888"/>
                  <a:gd name="T88" fmla="*/ 51 w 750"/>
                  <a:gd name="T89" fmla="*/ 664 h 888"/>
                  <a:gd name="T90" fmla="*/ 135 w 750"/>
                  <a:gd name="T91" fmla="*/ 688 h 888"/>
                  <a:gd name="T92" fmla="*/ 152 w 750"/>
                  <a:gd name="T93" fmla="*/ 736 h 888"/>
                  <a:gd name="T94" fmla="*/ 127 w 750"/>
                  <a:gd name="T95" fmla="*/ 864 h 888"/>
                  <a:gd name="T96" fmla="*/ 144 w 750"/>
                  <a:gd name="T97" fmla="*/ 872 h 8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" name="Freeform 55"/>
              <p:cNvSpPr>
                <a:spLocks/>
              </p:cNvSpPr>
              <p:nvPr/>
            </p:nvSpPr>
            <p:spPr bwMode="auto">
              <a:xfrm>
                <a:off x="1887" y="1752"/>
                <a:ext cx="211" cy="344"/>
              </a:xfrm>
              <a:custGeom>
                <a:avLst/>
                <a:gdLst>
                  <a:gd name="T0" fmla="*/ 143 w 211"/>
                  <a:gd name="T1" fmla="*/ 344 h 344"/>
                  <a:gd name="T2" fmla="*/ 118 w 211"/>
                  <a:gd name="T3" fmla="*/ 312 h 344"/>
                  <a:gd name="T4" fmla="*/ 143 w 211"/>
                  <a:gd name="T5" fmla="*/ 312 h 344"/>
                  <a:gd name="T6" fmla="*/ 127 w 211"/>
                  <a:gd name="T7" fmla="*/ 280 h 344"/>
                  <a:gd name="T8" fmla="*/ 127 w 211"/>
                  <a:gd name="T9" fmla="*/ 248 h 344"/>
                  <a:gd name="T10" fmla="*/ 169 w 211"/>
                  <a:gd name="T11" fmla="*/ 184 h 344"/>
                  <a:gd name="T12" fmla="*/ 186 w 211"/>
                  <a:gd name="T13" fmla="*/ 192 h 344"/>
                  <a:gd name="T14" fmla="*/ 211 w 211"/>
                  <a:gd name="T15" fmla="*/ 136 h 344"/>
                  <a:gd name="T16" fmla="*/ 177 w 211"/>
                  <a:gd name="T17" fmla="*/ 112 h 344"/>
                  <a:gd name="T18" fmla="*/ 169 w 211"/>
                  <a:gd name="T19" fmla="*/ 72 h 344"/>
                  <a:gd name="T20" fmla="*/ 177 w 211"/>
                  <a:gd name="T21" fmla="*/ 24 h 344"/>
                  <a:gd name="T22" fmla="*/ 177 w 211"/>
                  <a:gd name="T23" fmla="*/ 8 h 344"/>
                  <a:gd name="T24" fmla="*/ 160 w 211"/>
                  <a:gd name="T25" fmla="*/ 0 h 344"/>
                  <a:gd name="T26" fmla="*/ 135 w 211"/>
                  <a:gd name="T27" fmla="*/ 8 h 344"/>
                  <a:gd name="T28" fmla="*/ 127 w 211"/>
                  <a:gd name="T29" fmla="*/ 24 h 344"/>
                  <a:gd name="T30" fmla="*/ 101 w 211"/>
                  <a:gd name="T31" fmla="*/ 40 h 344"/>
                  <a:gd name="T32" fmla="*/ 76 w 211"/>
                  <a:gd name="T33" fmla="*/ 48 h 344"/>
                  <a:gd name="T34" fmla="*/ 51 w 211"/>
                  <a:gd name="T35" fmla="*/ 56 h 344"/>
                  <a:gd name="T36" fmla="*/ 34 w 211"/>
                  <a:gd name="T37" fmla="*/ 72 h 344"/>
                  <a:gd name="T38" fmla="*/ 26 w 211"/>
                  <a:gd name="T39" fmla="*/ 96 h 344"/>
                  <a:gd name="T40" fmla="*/ 42 w 211"/>
                  <a:gd name="T41" fmla="*/ 112 h 344"/>
                  <a:gd name="T42" fmla="*/ 17 w 211"/>
                  <a:gd name="T43" fmla="*/ 120 h 344"/>
                  <a:gd name="T44" fmla="*/ 9 w 211"/>
                  <a:gd name="T45" fmla="*/ 144 h 344"/>
                  <a:gd name="T46" fmla="*/ 9 w 211"/>
                  <a:gd name="T47" fmla="*/ 168 h 344"/>
                  <a:gd name="T48" fmla="*/ 26 w 211"/>
                  <a:gd name="T49" fmla="*/ 192 h 344"/>
                  <a:gd name="T50" fmla="*/ 0 w 211"/>
                  <a:gd name="T51" fmla="*/ 208 h 344"/>
                  <a:gd name="T52" fmla="*/ 0 w 211"/>
                  <a:gd name="T53" fmla="*/ 224 h 344"/>
                  <a:gd name="T54" fmla="*/ 26 w 211"/>
                  <a:gd name="T55" fmla="*/ 272 h 344"/>
                  <a:gd name="T56" fmla="*/ 42 w 211"/>
                  <a:gd name="T57" fmla="*/ 256 h 344"/>
                  <a:gd name="T58" fmla="*/ 51 w 211"/>
                  <a:gd name="T59" fmla="*/ 304 h 344"/>
                  <a:gd name="T60" fmla="*/ 59 w 211"/>
                  <a:gd name="T61" fmla="*/ 328 h 344"/>
                  <a:gd name="T62" fmla="*/ 84 w 211"/>
                  <a:gd name="T63" fmla="*/ 336 h 344"/>
                  <a:gd name="T64" fmla="*/ 143 w 211"/>
                  <a:gd name="T65" fmla="*/ 344 h 3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1" h="344">
                    <a:moveTo>
                      <a:pt x="143" y="344"/>
                    </a:moveTo>
                    <a:lnTo>
                      <a:pt x="118" y="312"/>
                    </a:lnTo>
                    <a:lnTo>
                      <a:pt x="143" y="312"/>
                    </a:lnTo>
                    <a:lnTo>
                      <a:pt x="127" y="280"/>
                    </a:lnTo>
                    <a:lnTo>
                      <a:pt x="127" y="248"/>
                    </a:lnTo>
                    <a:lnTo>
                      <a:pt x="169" y="184"/>
                    </a:lnTo>
                    <a:lnTo>
                      <a:pt x="186" y="192"/>
                    </a:lnTo>
                    <a:lnTo>
                      <a:pt x="211" y="136"/>
                    </a:lnTo>
                    <a:lnTo>
                      <a:pt x="177" y="112"/>
                    </a:lnTo>
                    <a:lnTo>
                      <a:pt x="169" y="72"/>
                    </a:lnTo>
                    <a:lnTo>
                      <a:pt x="177" y="24"/>
                    </a:lnTo>
                    <a:lnTo>
                      <a:pt x="177" y="8"/>
                    </a:lnTo>
                    <a:lnTo>
                      <a:pt x="160" y="0"/>
                    </a:lnTo>
                    <a:lnTo>
                      <a:pt x="135" y="8"/>
                    </a:lnTo>
                    <a:lnTo>
                      <a:pt x="127" y="24"/>
                    </a:lnTo>
                    <a:lnTo>
                      <a:pt x="101" y="40"/>
                    </a:lnTo>
                    <a:lnTo>
                      <a:pt x="76" y="48"/>
                    </a:lnTo>
                    <a:lnTo>
                      <a:pt x="51" y="56"/>
                    </a:lnTo>
                    <a:lnTo>
                      <a:pt x="34" y="72"/>
                    </a:lnTo>
                    <a:lnTo>
                      <a:pt x="26" y="96"/>
                    </a:lnTo>
                    <a:lnTo>
                      <a:pt x="42" y="112"/>
                    </a:lnTo>
                    <a:lnTo>
                      <a:pt x="17" y="120"/>
                    </a:lnTo>
                    <a:lnTo>
                      <a:pt x="9" y="144"/>
                    </a:lnTo>
                    <a:lnTo>
                      <a:pt x="9" y="168"/>
                    </a:lnTo>
                    <a:lnTo>
                      <a:pt x="26" y="192"/>
                    </a:lnTo>
                    <a:lnTo>
                      <a:pt x="0" y="208"/>
                    </a:lnTo>
                    <a:lnTo>
                      <a:pt x="0" y="224"/>
                    </a:lnTo>
                    <a:lnTo>
                      <a:pt x="26" y="272"/>
                    </a:lnTo>
                    <a:lnTo>
                      <a:pt x="42" y="256"/>
                    </a:lnTo>
                    <a:lnTo>
                      <a:pt x="51" y="304"/>
                    </a:lnTo>
                    <a:lnTo>
                      <a:pt x="59" y="328"/>
                    </a:lnTo>
                    <a:lnTo>
                      <a:pt x="84" y="336"/>
                    </a:lnTo>
                    <a:lnTo>
                      <a:pt x="143" y="34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" name="Freeform 56"/>
              <p:cNvSpPr>
                <a:spLocks/>
              </p:cNvSpPr>
              <p:nvPr/>
            </p:nvSpPr>
            <p:spPr bwMode="auto">
              <a:xfrm>
                <a:off x="1693" y="2088"/>
                <a:ext cx="750" cy="888"/>
              </a:xfrm>
              <a:custGeom>
                <a:avLst/>
                <a:gdLst>
                  <a:gd name="T0" fmla="*/ 228 w 750"/>
                  <a:gd name="T1" fmla="*/ 848 h 888"/>
                  <a:gd name="T2" fmla="*/ 354 w 750"/>
                  <a:gd name="T3" fmla="*/ 888 h 888"/>
                  <a:gd name="T4" fmla="*/ 447 w 750"/>
                  <a:gd name="T5" fmla="*/ 880 h 888"/>
                  <a:gd name="T6" fmla="*/ 557 w 750"/>
                  <a:gd name="T7" fmla="*/ 848 h 888"/>
                  <a:gd name="T8" fmla="*/ 616 w 750"/>
                  <a:gd name="T9" fmla="*/ 832 h 888"/>
                  <a:gd name="T10" fmla="*/ 632 w 750"/>
                  <a:gd name="T11" fmla="*/ 776 h 888"/>
                  <a:gd name="T12" fmla="*/ 675 w 750"/>
                  <a:gd name="T13" fmla="*/ 744 h 888"/>
                  <a:gd name="T14" fmla="*/ 607 w 750"/>
                  <a:gd name="T15" fmla="*/ 656 h 888"/>
                  <a:gd name="T16" fmla="*/ 557 w 750"/>
                  <a:gd name="T17" fmla="*/ 584 h 888"/>
                  <a:gd name="T18" fmla="*/ 557 w 750"/>
                  <a:gd name="T19" fmla="*/ 520 h 888"/>
                  <a:gd name="T20" fmla="*/ 641 w 750"/>
                  <a:gd name="T21" fmla="*/ 488 h 888"/>
                  <a:gd name="T22" fmla="*/ 691 w 750"/>
                  <a:gd name="T23" fmla="*/ 440 h 888"/>
                  <a:gd name="T24" fmla="*/ 750 w 750"/>
                  <a:gd name="T25" fmla="*/ 456 h 888"/>
                  <a:gd name="T26" fmla="*/ 725 w 750"/>
                  <a:gd name="T27" fmla="*/ 360 h 888"/>
                  <a:gd name="T28" fmla="*/ 717 w 750"/>
                  <a:gd name="T29" fmla="*/ 280 h 888"/>
                  <a:gd name="T30" fmla="*/ 666 w 750"/>
                  <a:gd name="T31" fmla="*/ 216 h 888"/>
                  <a:gd name="T32" fmla="*/ 683 w 750"/>
                  <a:gd name="T33" fmla="*/ 136 h 888"/>
                  <a:gd name="T34" fmla="*/ 641 w 750"/>
                  <a:gd name="T35" fmla="*/ 80 h 888"/>
                  <a:gd name="T36" fmla="*/ 616 w 750"/>
                  <a:gd name="T37" fmla="*/ 32 h 888"/>
                  <a:gd name="T38" fmla="*/ 582 w 750"/>
                  <a:gd name="T39" fmla="*/ 32 h 888"/>
                  <a:gd name="T40" fmla="*/ 557 w 750"/>
                  <a:gd name="T41" fmla="*/ 40 h 888"/>
                  <a:gd name="T42" fmla="*/ 540 w 750"/>
                  <a:gd name="T43" fmla="*/ 40 h 888"/>
                  <a:gd name="T44" fmla="*/ 481 w 750"/>
                  <a:gd name="T45" fmla="*/ 72 h 888"/>
                  <a:gd name="T46" fmla="*/ 439 w 750"/>
                  <a:gd name="T47" fmla="*/ 96 h 888"/>
                  <a:gd name="T48" fmla="*/ 430 w 750"/>
                  <a:gd name="T49" fmla="*/ 64 h 888"/>
                  <a:gd name="T50" fmla="*/ 396 w 750"/>
                  <a:gd name="T51" fmla="*/ 56 h 888"/>
                  <a:gd name="T52" fmla="*/ 346 w 750"/>
                  <a:gd name="T53" fmla="*/ 16 h 888"/>
                  <a:gd name="T54" fmla="*/ 253 w 750"/>
                  <a:gd name="T55" fmla="*/ 0 h 888"/>
                  <a:gd name="T56" fmla="*/ 245 w 750"/>
                  <a:gd name="T57" fmla="*/ 40 h 888"/>
                  <a:gd name="T58" fmla="*/ 278 w 750"/>
                  <a:gd name="T59" fmla="*/ 112 h 888"/>
                  <a:gd name="T60" fmla="*/ 236 w 750"/>
                  <a:gd name="T61" fmla="*/ 112 h 888"/>
                  <a:gd name="T62" fmla="*/ 220 w 750"/>
                  <a:gd name="T63" fmla="*/ 136 h 888"/>
                  <a:gd name="T64" fmla="*/ 186 w 750"/>
                  <a:gd name="T65" fmla="*/ 128 h 888"/>
                  <a:gd name="T66" fmla="*/ 110 w 750"/>
                  <a:gd name="T67" fmla="*/ 144 h 888"/>
                  <a:gd name="T68" fmla="*/ 118 w 750"/>
                  <a:gd name="T69" fmla="*/ 208 h 888"/>
                  <a:gd name="T70" fmla="*/ 76 w 750"/>
                  <a:gd name="T71" fmla="*/ 256 h 888"/>
                  <a:gd name="T72" fmla="*/ 93 w 750"/>
                  <a:gd name="T73" fmla="*/ 312 h 888"/>
                  <a:gd name="T74" fmla="*/ 68 w 750"/>
                  <a:gd name="T75" fmla="*/ 344 h 888"/>
                  <a:gd name="T76" fmla="*/ 17 w 750"/>
                  <a:gd name="T77" fmla="*/ 384 h 888"/>
                  <a:gd name="T78" fmla="*/ 0 w 750"/>
                  <a:gd name="T79" fmla="*/ 448 h 888"/>
                  <a:gd name="T80" fmla="*/ 9 w 750"/>
                  <a:gd name="T81" fmla="*/ 480 h 888"/>
                  <a:gd name="T82" fmla="*/ 34 w 750"/>
                  <a:gd name="T83" fmla="*/ 536 h 888"/>
                  <a:gd name="T84" fmla="*/ 9 w 750"/>
                  <a:gd name="T85" fmla="*/ 552 h 888"/>
                  <a:gd name="T86" fmla="*/ 43 w 750"/>
                  <a:gd name="T87" fmla="*/ 600 h 888"/>
                  <a:gd name="T88" fmla="*/ 26 w 750"/>
                  <a:gd name="T89" fmla="*/ 632 h 888"/>
                  <a:gd name="T90" fmla="*/ 76 w 750"/>
                  <a:gd name="T91" fmla="*/ 672 h 888"/>
                  <a:gd name="T92" fmla="*/ 186 w 750"/>
                  <a:gd name="T93" fmla="*/ 704 h 888"/>
                  <a:gd name="T94" fmla="*/ 144 w 750"/>
                  <a:gd name="T95" fmla="*/ 776 h 888"/>
                  <a:gd name="T96" fmla="*/ 118 w 750"/>
                  <a:gd name="T97" fmla="*/ 864 h 888"/>
                  <a:gd name="T98" fmla="*/ 194 w 750"/>
                  <a:gd name="T99" fmla="*/ 864 h 8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2" name="Freeform 57"/>
              <p:cNvSpPr>
                <a:spLocks/>
              </p:cNvSpPr>
              <p:nvPr/>
            </p:nvSpPr>
            <p:spPr bwMode="auto">
              <a:xfrm>
                <a:off x="1668" y="2936"/>
                <a:ext cx="421" cy="232"/>
              </a:xfrm>
              <a:custGeom>
                <a:avLst/>
                <a:gdLst>
                  <a:gd name="T0" fmla="*/ 371 w 421"/>
                  <a:gd name="T1" fmla="*/ 104 h 232"/>
                  <a:gd name="T2" fmla="*/ 354 w 421"/>
                  <a:gd name="T3" fmla="*/ 88 h 232"/>
                  <a:gd name="T4" fmla="*/ 329 w 421"/>
                  <a:gd name="T5" fmla="*/ 72 h 232"/>
                  <a:gd name="T6" fmla="*/ 337 w 421"/>
                  <a:gd name="T7" fmla="*/ 32 h 232"/>
                  <a:gd name="T8" fmla="*/ 337 w 421"/>
                  <a:gd name="T9" fmla="*/ 24 h 232"/>
                  <a:gd name="T10" fmla="*/ 253 w 421"/>
                  <a:gd name="T11" fmla="*/ 0 h 232"/>
                  <a:gd name="T12" fmla="*/ 219 w 421"/>
                  <a:gd name="T13" fmla="*/ 16 h 232"/>
                  <a:gd name="T14" fmla="*/ 169 w 421"/>
                  <a:gd name="T15" fmla="*/ 24 h 232"/>
                  <a:gd name="T16" fmla="*/ 143 w 421"/>
                  <a:gd name="T17" fmla="*/ 16 h 232"/>
                  <a:gd name="T18" fmla="*/ 118 w 421"/>
                  <a:gd name="T19" fmla="*/ 32 h 232"/>
                  <a:gd name="T20" fmla="*/ 84 w 421"/>
                  <a:gd name="T21" fmla="*/ 40 h 232"/>
                  <a:gd name="T22" fmla="*/ 76 w 421"/>
                  <a:gd name="T23" fmla="*/ 72 h 232"/>
                  <a:gd name="T24" fmla="*/ 51 w 421"/>
                  <a:gd name="T25" fmla="*/ 88 h 232"/>
                  <a:gd name="T26" fmla="*/ 42 w 421"/>
                  <a:gd name="T27" fmla="*/ 112 h 232"/>
                  <a:gd name="T28" fmla="*/ 9 w 421"/>
                  <a:gd name="T29" fmla="*/ 152 h 232"/>
                  <a:gd name="T30" fmla="*/ 0 w 421"/>
                  <a:gd name="T31" fmla="*/ 184 h 232"/>
                  <a:gd name="T32" fmla="*/ 34 w 421"/>
                  <a:gd name="T33" fmla="*/ 168 h 232"/>
                  <a:gd name="T34" fmla="*/ 76 w 421"/>
                  <a:gd name="T35" fmla="*/ 184 h 232"/>
                  <a:gd name="T36" fmla="*/ 84 w 421"/>
                  <a:gd name="T37" fmla="*/ 200 h 232"/>
                  <a:gd name="T38" fmla="*/ 101 w 421"/>
                  <a:gd name="T39" fmla="*/ 224 h 232"/>
                  <a:gd name="T40" fmla="*/ 177 w 421"/>
                  <a:gd name="T41" fmla="*/ 216 h 232"/>
                  <a:gd name="T42" fmla="*/ 219 w 421"/>
                  <a:gd name="T43" fmla="*/ 152 h 232"/>
                  <a:gd name="T44" fmla="*/ 287 w 421"/>
                  <a:gd name="T45" fmla="*/ 232 h 232"/>
                  <a:gd name="T46" fmla="*/ 312 w 421"/>
                  <a:gd name="T47" fmla="*/ 152 h 232"/>
                  <a:gd name="T48" fmla="*/ 354 w 421"/>
                  <a:gd name="T49" fmla="*/ 160 h 232"/>
                  <a:gd name="T50" fmla="*/ 379 w 421"/>
                  <a:gd name="T51" fmla="*/ 144 h 232"/>
                  <a:gd name="T52" fmla="*/ 413 w 421"/>
                  <a:gd name="T53" fmla="*/ 144 h 232"/>
                  <a:gd name="T54" fmla="*/ 421 w 421"/>
                  <a:gd name="T55" fmla="*/ 136 h 232"/>
                  <a:gd name="T56" fmla="*/ 413 w 421"/>
                  <a:gd name="T57" fmla="*/ 96 h 232"/>
                  <a:gd name="T58" fmla="*/ 371 w 421"/>
                  <a:gd name="T59" fmla="*/ 104 h 2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3" name="Freeform 58"/>
              <p:cNvSpPr>
                <a:spLocks/>
              </p:cNvSpPr>
              <p:nvPr/>
            </p:nvSpPr>
            <p:spPr bwMode="auto">
              <a:xfrm>
                <a:off x="1997" y="2768"/>
                <a:ext cx="682" cy="312"/>
              </a:xfrm>
              <a:custGeom>
                <a:avLst/>
                <a:gdLst>
                  <a:gd name="T0" fmla="*/ 472 w 682"/>
                  <a:gd name="T1" fmla="*/ 304 h 312"/>
                  <a:gd name="T2" fmla="*/ 505 w 682"/>
                  <a:gd name="T3" fmla="*/ 280 h 312"/>
                  <a:gd name="T4" fmla="*/ 556 w 682"/>
                  <a:gd name="T5" fmla="*/ 280 h 312"/>
                  <a:gd name="T6" fmla="*/ 598 w 682"/>
                  <a:gd name="T7" fmla="*/ 272 h 312"/>
                  <a:gd name="T8" fmla="*/ 598 w 682"/>
                  <a:gd name="T9" fmla="*/ 248 h 312"/>
                  <a:gd name="T10" fmla="*/ 623 w 682"/>
                  <a:gd name="T11" fmla="*/ 224 h 312"/>
                  <a:gd name="T12" fmla="*/ 632 w 682"/>
                  <a:gd name="T13" fmla="*/ 184 h 312"/>
                  <a:gd name="T14" fmla="*/ 632 w 682"/>
                  <a:gd name="T15" fmla="*/ 144 h 312"/>
                  <a:gd name="T16" fmla="*/ 674 w 682"/>
                  <a:gd name="T17" fmla="*/ 128 h 312"/>
                  <a:gd name="T18" fmla="*/ 682 w 682"/>
                  <a:gd name="T19" fmla="*/ 96 h 312"/>
                  <a:gd name="T20" fmla="*/ 649 w 682"/>
                  <a:gd name="T21" fmla="*/ 72 h 312"/>
                  <a:gd name="T22" fmla="*/ 649 w 682"/>
                  <a:gd name="T23" fmla="*/ 24 h 312"/>
                  <a:gd name="T24" fmla="*/ 564 w 682"/>
                  <a:gd name="T25" fmla="*/ 24 h 312"/>
                  <a:gd name="T26" fmla="*/ 488 w 682"/>
                  <a:gd name="T27" fmla="*/ 0 h 312"/>
                  <a:gd name="T28" fmla="*/ 463 w 682"/>
                  <a:gd name="T29" fmla="*/ 48 h 312"/>
                  <a:gd name="T30" fmla="*/ 413 w 682"/>
                  <a:gd name="T31" fmla="*/ 64 h 312"/>
                  <a:gd name="T32" fmla="*/ 371 w 682"/>
                  <a:gd name="T33" fmla="*/ 40 h 312"/>
                  <a:gd name="T34" fmla="*/ 371 w 682"/>
                  <a:gd name="T35" fmla="*/ 64 h 312"/>
                  <a:gd name="T36" fmla="*/ 337 w 682"/>
                  <a:gd name="T37" fmla="*/ 64 h 312"/>
                  <a:gd name="T38" fmla="*/ 328 w 682"/>
                  <a:gd name="T39" fmla="*/ 96 h 312"/>
                  <a:gd name="T40" fmla="*/ 295 w 682"/>
                  <a:gd name="T41" fmla="*/ 120 h 312"/>
                  <a:gd name="T42" fmla="*/ 312 w 682"/>
                  <a:gd name="T43" fmla="*/ 152 h 312"/>
                  <a:gd name="T44" fmla="*/ 312 w 682"/>
                  <a:gd name="T45" fmla="*/ 184 h 312"/>
                  <a:gd name="T46" fmla="*/ 253 w 682"/>
                  <a:gd name="T47" fmla="*/ 168 h 312"/>
                  <a:gd name="T48" fmla="*/ 185 w 682"/>
                  <a:gd name="T49" fmla="*/ 192 h 312"/>
                  <a:gd name="T50" fmla="*/ 143 w 682"/>
                  <a:gd name="T51" fmla="*/ 200 h 312"/>
                  <a:gd name="T52" fmla="*/ 84 w 682"/>
                  <a:gd name="T53" fmla="*/ 192 h 312"/>
                  <a:gd name="T54" fmla="*/ 50 w 682"/>
                  <a:gd name="T55" fmla="*/ 208 h 312"/>
                  <a:gd name="T56" fmla="*/ 8 w 682"/>
                  <a:gd name="T57" fmla="*/ 200 h 312"/>
                  <a:gd name="T58" fmla="*/ 0 w 682"/>
                  <a:gd name="T59" fmla="*/ 240 h 312"/>
                  <a:gd name="T60" fmla="*/ 25 w 682"/>
                  <a:gd name="T61" fmla="*/ 256 h 312"/>
                  <a:gd name="T62" fmla="*/ 42 w 682"/>
                  <a:gd name="T63" fmla="*/ 272 h 312"/>
                  <a:gd name="T64" fmla="*/ 84 w 682"/>
                  <a:gd name="T65" fmla="*/ 264 h 312"/>
                  <a:gd name="T66" fmla="*/ 92 w 682"/>
                  <a:gd name="T67" fmla="*/ 304 h 312"/>
                  <a:gd name="T68" fmla="*/ 101 w 682"/>
                  <a:gd name="T69" fmla="*/ 280 h 312"/>
                  <a:gd name="T70" fmla="*/ 135 w 682"/>
                  <a:gd name="T71" fmla="*/ 288 h 312"/>
                  <a:gd name="T72" fmla="*/ 168 w 682"/>
                  <a:gd name="T73" fmla="*/ 256 h 312"/>
                  <a:gd name="T74" fmla="*/ 244 w 682"/>
                  <a:gd name="T75" fmla="*/ 248 h 312"/>
                  <a:gd name="T76" fmla="*/ 261 w 682"/>
                  <a:gd name="T77" fmla="*/ 272 h 312"/>
                  <a:gd name="T78" fmla="*/ 379 w 682"/>
                  <a:gd name="T79" fmla="*/ 304 h 312"/>
                  <a:gd name="T80" fmla="*/ 379 w 682"/>
                  <a:gd name="T81" fmla="*/ 312 h 312"/>
                  <a:gd name="T82" fmla="*/ 413 w 682"/>
                  <a:gd name="T83" fmla="*/ 304 h 312"/>
                  <a:gd name="T84" fmla="*/ 472 w 682"/>
                  <a:gd name="T85" fmla="*/ 304 h 3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4" name="Freeform 59"/>
              <p:cNvSpPr>
                <a:spLocks/>
              </p:cNvSpPr>
              <p:nvPr/>
            </p:nvSpPr>
            <p:spPr bwMode="auto">
              <a:xfrm>
                <a:off x="1668" y="2936"/>
                <a:ext cx="421" cy="232"/>
              </a:xfrm>
              <a:custGeom>
                <a:avLst/>
                <a:gdLst>
                  <a:gd name="T0" fmla="*/ 371 w 421"/>
                  <a:gd name="T1" fmla="*/ 104 h 232"/>
                  <a:gd name="T2" fmla="*/ 354 w 421"/>
                  <a:gd name="T3" fmla="*/ 88 h 232"/>
                  <a:gd name="T4" fmla="*/ 329 w 421"/>
                  <a:gd name="T5" fmla="*/ 72 h 232"/>
                  <a:gd name="T6" fmla="*/ 337 w 421"/>
                  <a:gd name="T7" fmla="*/ 32 h 232"/>
                  <a:gd name="T8" fmla="*/ 337 w 421"/>
                  <a:gd name="T9" fmla="*/ 24 h 232"/>
                  <a:gd name="T10" fmla="*/ 253 w 421"/>
                  <a:gd name="T11" fmla="*/ 0 h 232"/>
                  <a:gd name="T12" fmla="*/ 219 w 421"/>
                  <a:gd name="T13" fmla="*/ 16 h 232"/>
                  <a:gd name="T14" fmla="*/ 169 w 421"/>
                  <a:gd name="T15" fmla="*/ 24 h 232"/>
                  <a:gd name="T16" fmla="*/ 143 w 421"/>
                  <a:gd name="T17" fmla="*/ 16 h 232"/>
                  <a:gd name="T18" fmla="*/ 118 w 421"/>
                  <a:gd name="T19" fmla="*/ 32 h 232"/>
                  <a:gd name="T20" fmla="*/ 84 w 421"/>
                  <a:gd name="T21" fmla="*/ 40 h 232"/>
                  <a:gd name="T22" fmla="*/ 76 w 421"/>
                  <a:gd name="T23" fmla="*/ 72 h 232"/>
                  <a:gd name="T24" fmla="*/ 51 w 421"/>
                  <a:gd name="T25" fmla="*/ 88 h 232"/>
                  <a:gd name="T26" fmla="*/ 42 w 421"/>
                  <a:gd name="T27" fmla="*/ 112 h 232"/>
                  <a:gd name="T28" fmla="*/ 9 w 421"/>
                  <a:gd name="T29" fmla="*/ 152 h 232"/>
                  <a:gd name="T30" fmla="*/ 0 w 421"/>
                  <a:gd name="T31" fmla="*/ 184 h 232"/>
                  <a:gd name="T32" fmla="*/ 34 w 421"/>
                  <a:gd name="T33" fmla="*/ 168 h 232"/>
                  <a:gd name="T34" fmla="*/ 76 w 421"/>
                  <a:gd name="T35" fmla="*/ 184 h 232"/>
                  <a:gd name="T36" fmla="*/ 84 w 421"/>
                  <a:gd name="T37" fmla="*/ 200 h 232"/>
                  <a:gd name="T38" fmla="*/ 101 w 421"/>
                  <a:gd name="T39" fmla="*/ 224 h 232"/>
                  <a:gd name="T40" fmla="*/ 177 w 421"/>
                  <a:gd name="T41" fmla="*/ 216 h 232"/>
                  <a:gd name="T42" fmla="*/ 219 w 421"/>
                  <a:gd name="T43" fmla="*/ 152 h 232"/>
                  <a:gd name="T44" fmla="*/ 287 w 421"/>
                  <a:gd name="T45" fmla="*/ 232 h 232"/>
                  <a:gd name="T46" fmla="*/ 312 w 421"/>
                  <a:gd name="T47" fmla="*/ 152 h 232"/>
                  <a:gd name="T48" fmla="*/ 354 w 421"/>
                  <a:gd name="T49" fmla="*/ 160 h 232"/>
                  <a:gd name="T50" fmla="*/ 379 w 421"/>
                  <a:gd name="T51" fmla="*/ 144 h 232"/>
                  <a:gd name="T52" fmla="*/ 413 w 421"/>
                  <a:gd name="T53" fmla="*/ 144 h 232"/>
                  <a:gd name="T54" fmla="*/ 421 w 421"/>
                  <a:gd name="T55" fmla="*/ 136 h 232"/>
                  <a:gd name="T56" fmla="*/ 413 w 421"/>
                  <a:gd name="T57" fmla="*/ 96 h 232"/>
                  <a:gd name="T58" fmla="*/ 371 w 421"/>
                  <a:gd name="T59" fmla="*/ 104 h 2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5" name="Freeform 60"/>
              <p:cNvSpPr>
                <a:spLocks/>
              </p:cNvSpPr>
              <p:nvPr/>
            </p:nvSpPr>
            <p:spPr bwMode="auto">
              <a:xfrm>
                <a:off x="1997" y="2768"/>
                <a:ext cx="682" cy="312"/>
              </a:xfrm>
              <a:custGeom>
                <a:avLst/>
                <a:gdLst>
                  <a:gd name="T0" fmla="*/ 472 w 682"/>
                  <a:gd name="T1" fmla="*/ 304 h 312"/>
                  <a:gd name="T2" fmla="*/ 505 w 682"/>
                  <a:gd name="T3" fmla="*/ 280 h 312"/>
                  <a:gd name="T4" fmla="*/ 556 w 682"/>
                  <a:gd name="T5" fmla="*/ 280 h 312"/>
                  <a:gd name="T6" fmla="*/ 598 w 682"/>
                  <a:gd name="T7" fmla="*/ 272 h 312"/>
                  <a:gd name="T8" fmla="*/ 598 w 682"/>
                  <a:gd name="T9" fmla="*/ 248 h 312"/>
                  <a:gd name="T10" fmla="*/ 623 w 682"/>
                  <a:gd name="T11" fmla="*/ 224 h 312"/>
                  <a:gd name="T12" fmla="*/ 632 w 682"/>
                  <a:gd name="T13" fmla="*/ 184 h 312"/>
                  <a:gd name="T14" fmla="*/ 632 w 682"/>
                  <a:gd name="T15" fmla="*/ 144 h 312"/>
                  <a:gd name="T16" fmla="*/ 674 w 682"/>
                  <a:gd name="T17" fmla="*/ 128 h 312"/>
                  <a:gd name="T18" fmla="*/ 682 w 682"/>
                  <a:gd name="T19" fmla="*/ 96 h 312"/>
                  <a:gd name="T20" fmla="*/ 649 w 682"/>
                  <a:gd name="T21" fmla="*/ 72 h 312"/>
                  <a:gd name="T22" fmla="*/ 649 w 682"/>
                  <a:gd name="T23" fmla="*/ 24 h 312"/>
                  <a:gd name="T24" fmla="*/ 564 w 682"/>
                  <a:gd name="T25" fmla="*/ 24 h 312"/>
                  <a:gd name="T26" fmla="*/ 488 w 682"/>
                  <a:gd name="T27" fmla="*/ 0 h 312"/>
                  <a:gd name="T28" fmla="*/ 463 w 682"/>
                  <a:gd name="T29" fmla="*/ 48 h 312"/>
                  <a:gd name="T30" fmla="*/ 413 w 682"/>
                  <a:gd name="T31" fmla="*/ 64 h 312"/>
                  <a:gd name="T32" fmla="*/ 371 w 682"/>
                  <a:gd name="T33" fmla="*/ 40 h 312"/>
                  <a:gd name="T34" fmla="*/ 371 w 682"/>
                  <a:gd name="T35" fmla="*/ 64 h 312"/>
                  <a:gd name="T36" fmla="*/ 337 w 682"/>
                  <a:gd name="T37" fmla="*/ 64 h 312"/>
                  <a:gd name="T38" fmla="*/ 328 w 682"/>
                  <a:gd name="T39" fmla="*/ 96 h 312"/>
                  <a:gd name="T40" fmla="*/ 295 w 682"/>
                  <a:gd name="T41" fmla="*/ 120 h 312"/>
                  <a:gd name="T42" fmla="*/ 312 w 682"/>
                  <a:gd name="T43" fmla="*/ 152 h 312"/>
                  <a:gd name="T44" fmla="*/ 312 w 682"/>
                  <a:gd name="T45" fmla="*/ 184 h 312"/>
                  <a:gd name="T46" fmla="*/ 253 w 682"/>
                  <a:gd name="T47" fmla="*/ 168 h 312"/>
                  <a:gd name="T48" fmla="*/ 185 w 682"/>
                  <a:gd name="T49" fmla="*/ 192 h 312"/>
                  <a:gd name="T50" fmla="*/ 143 w 682"/>
                  <a:gd name="T51" fmla="*/ 200 h 312"/>
                  <a:gd name="T52" fmla="*/ 84 w 682"/>
                  <a:gd name="T53" fmla="*/ 192 h 312"/>
                  <a:gd name="T54" fmla="*/ 50 w 682"/>
                  <a:gd name="T55" fmla="*/ 208 h 312"/>
                  <a:gd name="T56" fmla="*/ 8 w 682"/>
                  <a:gd name="T57" fmla="*/ 200 h 312"/>
                  <a:gd name="T58" fmla="*/ 0 w 682"/>
                  <a:gd name="T59" fmla="*/ 240 h 312"/>
                  <a:gd name="T60" fmla="*/ 25 w 682"/>
                  <a:gd name="T61" fmla="*/ 256 h 312"/>
                  <a:gd name="T62" fmla="*/ 42 w 682"/>
                  <a:gd name="T63" fmla="*/ 272 h 312"/>
                  <a:gd name="T64" fmla="*/ 84 w 682"/>
                  <a:gd name="T65" fmla="*/ 264 h 312"/>
                  <a:gd name="T66" fmla="*/ 92 w 682"/>
                  <a:gd name="T67" fmla="*/ 304 h 312"/>
                  <a:gd name="T68" fmla="*/ 101 w 682"/>
                  <a:gd name="T69" fmla="*/ 280 h 312"/>
                  <a:gd name="T70" fmla="*/ 135 w 682"/>
                  <a:gd name="T71" fmla="*/ 288 h 312"/>
                  <a:gd name="T72" fmla="*/ 168 w 682"/>
                  <a:gd name="T73" fmla="*/ 256 h 312"/>
                  <a:gd name="T74" fmla="*/ 244 w 682"/>
                  <a:gd name="T75" fmla="*/ 248 h 312"/>
                  <a:gd name="T76" fmla="*/ 261 w 682"/>
                  <a:gd name="T77" fmla="*/ 272 h 312"/>
                  <a:gd name="T78" fmla="*/ 379 w 682"/>
                  <a:gd name="T79" fmla="*/ 304 h 312"/>
                  <a:gd name="T80" fmla="*/ 379 w 682"/>
                  <a:gd name="T81" fmla="*/ 312 h 312"/>
                  <a:gd name="T82" fmla="*/ 413 w 682"/>
                  <a:gd name="T83" fmla="*/ 304 h 312"/>
                  <a:gd name="T84" fmla="*/ 472 w 682"/>
                  <a:gd name="T85" fmla="*/ 304 h 3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6" name="Freeform 61"/>
              <p:cNvSpPr>
                <a:spLocks/>
              </p:cNvSpPr>
              <p:nvPr/>
            </p:nvSpPr>
            <p:spPr bwMode="auto">
              <a:xfrm>
                <a:off x="2216" y="2520"/>
                <a:ext cx="581" cy="312"/>
              </a:xfrm>
              <a:custGeom>
                <a:avLst/>
                <a:gdLst>
                  <a:gd name="T0" fmla="*/ 497 w 581"/>
                  <a:gd name="T1" fmla="*/ 248 h 312"/>
                  <a:gd name="T2" fmla="*/ 531 w 581"/>
                  <a:gd name="T3" fmla="*/ 200 h 312"/>
                  <a:gd name="T4" fmla="*/ 556 w 581"/>
                  <a:gd name="T5" fmla="*/ 176 h 312"/>
                  <a:gd name="T6" fmla="*/ 581 w 581"/>
                  <a:gd name="T7" fmla="*/ 152 h 312"/>
                  <a:gd name="T8" fmla="*/ 564 w 581"/>
                  <a:gd name="T9" fmla="*/ 120 h 312"/>
                  <a:gd name="T10" fmla="*/ 522 w 581"/>
                  <a:gd name="T11" fmla="*/ 112 h 312"/>
                  <a:gd name="T12" fmla="*/ 480 w 581"/>
                  <a:gd name="T13" fmla="*/ 104 h 312"/>
                  <a:gd name="T14" fmla="*/ 463 w 581"/>
                  <a:gd name="T15" fmla="*/ 80 h 312"/>
                  <a:gd name="T16" fmla="*/ 413 w 581"/>
                  <a:gd name="T17" fmla="*/ 64 h 312"/>
                  <a:gd name="T18" fmla="*/ 413 w 581"/>
                  <a:gd name="T19" fmla="*/ 88 h 312"/>
                  <a:gd name="T20" fmla="*/ 387 w 581"/>
                  <a:gd name="T21" fmla="*/ 104 h 312"/>
                  <a:gd name="T22" fmla="*/ 345 w 581"/>
                  <a:gd name="T23" fmla="*/ 72 h 312"/>
                  <a:gd name="T24" fmla="*/ 354 w 581"/>
                  <a:gd name="T25" fmla="*/ 40 h 312"/>
                  <a:gd name="T26" fmla="*/ 312 w 581"/>
                  <a:gd name="T27" fmla="*/ 40 h 312"/>
                  <a:gd name="T28" fmla="*/ 269 w 581"/>
                  <a:gd name="T29" fmla="*/ 24 h 312"/>
                  <a:gd name="T30" fmla="*/ 227 w 581"/>
                  <a:gd name="T31" fmla="*/ 0 h 312"/>
                  <a:gd name="T32" fmla="*/ 227 w 581"/>
                  <a:gd name="T33" fmla="*/ 24 h 312"/>
                  <a:gd name="T34" fmla="*/ 202 w 581"/>
                  <a:gd name="T35" fmla="*/ 8 h 312"/>
                  <a:gd name="T36" fmla="*/ 168 w 581"/>
                  <a:gd name="T37" fmla="*/ 8 h 312"/>
                  <a:gd name="T38" fmla="*/ 160 w 581"/>
                  <a:gd name="T39" fmla="*/ 40 h 312"/>
                  <a:gd name="T40" fmla="*/ 118 w 581"/>
                  <a:gd name="T41" fmla="*/ 56 h 312"/>
                  <a:gd name="T42" fmla="*/ 76 w 581"/>
                  <a:gd name="T43" fmla="*/ 80 h 312"/>
                  <a:gd name="T44" fmla="*/ 34 w 581"/>
                  <a:gd name="T45" fmla="*/ 88 h 312"/>
                  <a:gd name="T46" fmla="*/ 0 w 581"/>
                  <a:gd name="T47" fmla="*/ 112 h 312"/>
                  <a:gd name="T48" fmla="*/ 34 w 581"/>
                  <a:gd name="T49" fmla="*/ 152 h 312"/>
                  <a:gd name="T50" fmla="*/ 25 w 581"/>
                  <a:gd name="T51" fmla="*/ 176 h 312"/>
                  <a:gd name="T52" fmla="*/ 84 w 581"/>
                  <a:gd name="T53" fmla="*/ 224 h 312"/>
                  <a:gd name="T54" fmla="*/ 160 w 581"/>
                  <a:gd name="T55" fmla="*/ 280 h 312"/>
                  <a:gd name="T56" fmla="*/ 152 w 581"/>
                  <a:gd name="T57" fmla="*/ 288 h 312"/>
                  <a:gd name="T58" fmla="*/ 194 w 581"/>
                  <a:gd name="T59" fmla="*/ 312 h 312"/>
                  <a:gd name="T60" fmla="*/ 244 w 581"/>
                  <a:gd name="T61" fmla="*/ 296 h 312"/>
                  <a:gd name="T62" fmla="*/ 269 w 581"/>
                  <a:gd name="T63" fmla="*/ 248 h 312"/>
                  <a:gd name="T64" fmla="*/ 345 w 581"/>
                  <a:gd name="T65" fmla="*/ 272 h 312"/>
                  <a:gd name="T66" fmla="*/ 430 w 581"/>
                  <a:gd name="T67" fmla="*/ 272 h 312"/>
                  <a:gd name="T68" fmla="*/ 430 w 581"/>
                  <a:gd name="T69" fmla="*/ 280 h 312"/>
                  <a:gd name="T70" fmla="*/ 455 w 581"/>
                  <a:gd name="T71" fmla="*/ 248 h 312"/>
                  <a:gd name="T72" fmla="*/ 497 w 581"/>
                  <a:gd name="T73" fmla="*/ 248 h 3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7" name="Freeform 62"/>
              <p:cNvSpPr>
                <a:spLocks/>
              </p:cNvSpPr>
              <p:nvPr/>
            </p:nvSpPr>
            <p:spPr bwMode="auto">
              <a:xfrm>
                <a:off x="2368" y="3008"/>
                <a:ext cx="278" cy="200"/>
              </a:xfrm>
              <a:custGeom>
                <a:avLst/>
                <a:gdLst>
                  <a:gd name="T0" fmla="*/ 50 w 278"/>
                  <a:gd name="T1" fmla="*/ 192 h 200"/>
                  <a:gd name="T2" fmla="*/ 92 w 278"/>
                  <a:gd name="T3" fmla="*/ 160 h 200"/>
                  <a:gd name="T4" fmla="*/ 117 w 278"/>
                  <a:gd name="T5" fmla="*/ 176 h 200"/>
                  <a:gd name="T6" fmla="*/ 151 w 278"/>
                  <a:gd name="T7" fmla="*/ 184 h 200"/>
                  <a:gd name="T8" fmla="*/ 168 w 278"/>
                  <a:gd name="T9" fmla="*/ 152 h 200"/>
                  <a:gd name="T10" fmla="*/ 202 w 278"/>
                  <a:gd name="T11" fmla="*/ 144 h 200"/>
                  <a:gd name="T12" fmla="*/ 202 w 278"/>
                  <a:gd name="T13" fmla="*/ 104 h 200"/>
                  <a:gd name="T14" fmla="*/ 235 w 278"/>
                  <a:gd name="T15" fmla="*/ 64 h 200"/>
                  <a:gd name="T16" fmla="*/ 278 w 278"/>
                  <a:gd name="T17" fmla="*/ 48 h 200"/>
                  <a:gd name="T18" fmla="*/ 235 w 278"/>
                  <a:gd name="T19" fmla="*/ 0 h 200"/>
                  <a:gd name="T20" fmla="*/ 227 w 278"/>
                  <a:gd name="T21" fmla="*/ 8 h 200"/>
                  <a:gd name="T22" fmla="*/ 227 w 278"/>
                  <a:gd name="T23" fmla="*/ 32 h 200"/>
                  <a:gd name="T24" fmla="*/ 185 w 278"/>
                  <a:gd name="T25" fmla="*/ 40 h 200"/>
                  <a:gd name="T26" fmla="*/ 134 w 278"/>
                  <a:gd name="T27" fmla="*/ 40 h 200"/>
                  <a:gd name="T28" fmla="*/ 101 w 278"/>
                  <a:gd name="T29" fmla="*/ 64 h 200"/>
                  <a:gd name="T30" fmla="*/ 42 w 278"/>
                  <a:gd name="T31" fmla="*/ 64 h 200"/>
                  <a:gd name="T32" fmla="*/ 8 w 278"/>
                  <a:gd name="T33" fmla="*/ 72 h 200"/>
                  <a:gd name="T34" fmla="*/ 0 w 278"/>
                  <a:gd name="T35" fmla="*/ 96 h 200"/>
                  <a:gd name="T36" fmla="*/ 8 w 278"/>
                  <a:gd name="T37" fmla="*/ 152 h 200"/>
                  <a:gd name="T38" fmla="*/ 0 w 278"/>
                  <a:gd name="T39" fmla="*/ 160 h 200"/>
                  <a:gd name="T40" fmla="*/ 25 w 278"/>
                  <a:gd name="T41" fmla="*/ 152 h 200"/>
                  <a:gd name="T42" fmla="*/ 8 w 278"/>
                  <a:gd name="T43" fmla="*/ 176 h 200"/>
                  <a:gd name="T44" fmla="*/ 8 w 278"/>
                  <a:gd name="T45" fmla="*/ 200 h 200"/>
                  <a:gd name="T46" fmla="*/ 16 w 278"/>
                  <a:gd name="T47" fmla="*/ 200 h 200"/>
                  <a:gd name="T48" fmla="*/ 50 w 278"/>
                  <a:gd name="T49" fmla="*/ 192 h 2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8" name="Freeform 63"/>
              <p:cNvSpPr>
                <a:spLocks/>
              </p:cNvSpPr>
              <p:nvPr/>
            </p:nvSpPr>
            <p:spPr bwMode="auto">
              <a:xfrm>
                <a:off x="2376" y="3064"/>
                <a:ext cx="548" cy="416"/>
              </a:xfrm>
              <a:custGeom>
                <a:avLst/>
                <a:gdLst>
                  <a:gd name="T0" fmla="*/ 388 w 548"/>
                  <a:gd name="T1" fmla="*/ 360 h 416"/>
                  <a:gd name="T2" fmla="*/ 379 w 548"/>
                  <a:gd name="T3" fmla="*/ 344 h 416"/>
                  <a:gd name="T4" fmla="*/ 345 w 548"/>
                  <a:gd name="T5" fmla="*/ 328 h 416"/>
                  <a:gd name="T6" fmla="*/ 320 w 548"/>
                  <a:gd name="T7" fmla="*/ 296 h 416"/>
                  <a:gd name="T8" fmla="*/ 270 w 548"/>
                  <a:gd name="T9" fmla="*/ 264 h 416"/>
                  <a:gd name="T10" fmla="*/ 236 w 548"/>
                  <a:gd name="T11" fmla="*/ 216 h 416"/>
                  <a:gd name="T12" fmla="*/ 202 w 548"/>
                  <a:gd name="T13" fmla="*/ 200 h 416"/>
                  <a:gd name="T14" fmla="*/ 219 w 548"/>
                  <a:gd name="T15" fmla="*/ 152 h 416"/>
                  <a:gd name="T16" fmla="*/ 236 w 548"/>
                  <a:gd name="T17" fmla="*/ 152 h 416"/>
                  <a:gd name="T18" fmla="*/ 270 w 548"/>
                  <a:gd name="T19" fmla="*/ 168 h 416"/>
                  <a:gd name="T20" fmla="*/ 278 w 548"/>
                  <a:gd name="T21" fmla="*/ 144 h 416"/>
                  <a:gd name="T22" fmla="*/ 312 w 548"/>
                  <a:gd name="T23" fmla="*/ 136 h 416"/>
                  <a:gd name="T24" fmla="*/ 354 w 548"/>
                  <a:gd name="T25" fmla="*/ 144 h 416"/>
                  <a:gd name="T26" fmla="*/ 404 w 548"/>
                  <a:gd name="T27" fmla="*/ 152 h 416"/>
                  <a:gd name="T28" fmla="*/ 438 w 548"/>
                  <a:gd name="T29" fmla="*/ 144 h 416"/>
                  <a:gd name="T30" fmla="*/ 472 w 548"/>
                  <a:gd name="T31" fmla="*/ 152 h 416"/>
                  <a:gd name="T32" fmla="*/ 522 w 548"/>
                  <a:gd name="T33" fmla="*/ 160 h 416"/>
                  <a:gd name="T34" fmla="*/ 522 w 548"/>
                  <a:gd name="T35" fmla="*/ 128 h 416"/>
                  <a:gd name="T36" fmla="*/ 548 w 548"/>
                  <a:gd name="T37" fmla="*/ 120 h 416"/>
                  <a:gd name="T38" fmla="*/ 522 w 548"/>
                  <a:gd name="T39" fmla="*/ 112 h 416"/>
                  <a:gd name="T40" fmla="*/ 497 w 548"/>
                  <a:gd name="T41" fmla="*/ 80 h 416"/>
                  <a:gd name="T42" fmla="*/ 480 w 548"/>
                  <a:gd name="T43" fmla="*/ 48 h 416"/>
                  <a:gd name="T44" fmla="*/ 421 w 548"/>
                  <a:gd name="T45" fmla="*/ 72 h 416"/>
                  <a:gd name="T46" fmla="*/ 388 w 548"/>
                  <a:gd name="T47" fmla="*/ 72 h 416"/>
                  <a:gd name="T48" fmla="*/ 379 w 548"/>
                  <a:gd name="T49" fmla="*/ 48 h 416"/>
                  <a:gd name="T50" fmla="*/ 345 w 548"/>
                  <a:gd name="T51" fmla="*/ 56 h 416"/>
                  <a:gd name="T52" fmla="*/ 320 w 548"/>
                  <a:gd name="T53" fmla="*/ 40 h 416"/>
                  <a:gd name="T54" fmla="*/ 295 w 548"/>
                  <a:gd name="T55" fmla="*/ 16 h 416"/>
                  <a:gd name="T56" fmla="*/ 261 w 548"/>
                  <a:gd name="T57" fmla="*/ 0 h 416"/>
                  <a:gd name="T58" fmla="*/ 227 w 548"/>
                  <a:gd name="T59" fmla="*/ 8 h 416"/>
                  <a:gd name="T60" fmla="*/ 194 w 548"/>
                  <a:gd name="T61" fmla="*/ 48 h 416"/>
                  <a:gd name="T62" fmla="*/ 194 w 548"/>
                  <a:gd name="T63" fmla="*/ 88 h 416"/>
                  <a:gd name="T64" fmla="*/ 160 w 548"/>
                  <a:gd name="T65" fmla="*/ 96 h 416"/>
                  <a:gd name="T66" fmla="*/ 143 w 548"/>
                  <a:gd name="T67" fmla="*/ 128 h 416"/>
                  <a:gd name="T68" fmla="*/ 109 w 548"/>
                  <a:gd name="T69" fmla="*/ 120 h 416"/>
                  <a:gd name="T70" fmla="*/ 84 w 548"/>
                  <a:gd name="T71" fmla="*/ 104 h 416"/>
                  <a:gd name="T72" fmla="*/ 42 w 548"/>
                  <a:gd name="T73" fmla="*/ 136 h 416"/>
                  <a:gd name="T74" fmla="*/ 8 w 548"/>
                  <a:gd name="T75" fmla="*/ 144 h 416"/>
                  <a:gd name="T76" fmla="*/ 0 w 548"/>
                  <a:gd name="T77" fmla="*/ 144 h 416"/>
                  <a:gd name="T78" fmla="*/ 0 w 548"/>
                  <a:gd name="T79" fmla="*/ 152 h 416"/>
                  <a:gd name="T80" fmla="*/ 34 w 548"/>
                  <a:gd name="T81" fmla="*/ 216 h 416"/>
                  <a:gd name="T82" fmla="*/ 84 w 548"/>
                  <a:gd name="T83" fmla="*/ 152 h 416"/>
                  <a:gd name="T84" fmla="*/ 84 w 548"/>
                  <a:gd name="T85" fmla="*/ 216 h 416"/>
                  <a:gd name="T86" fmla="*/ 126 w 548"/>
                  <a:gd name="T87" fmla="*/ 192 h 416"/>
                  <a:gd name="T88" fmla="*/ 126 w 548"/>
                  <a:gd name="T89" fmla="*/ 240 h 416"/>
                  <a:gd name="T90" fmla="*/ 177 w 548"/>
                  <a:gd name="T91" fmla="*/ 264 h 416"/>
                  <a:gd name="T92" fmla="*/ 160 w 548"/>
                  <a:gd name="T93" fmla="*/ 272 h 416"/>
                  <a:gd name="T94" fmla="*/ 219 w 548"/>
                  <a:gd name="T95" fmla="*/ 312 h 416"/>
                  <a:gd name="T96" fmla="*/ 227 w 548"/>
                  <a:gd name="T97" fmla="*/ 336 h 416"/>
                  <a:gd name="T98" fmla="*/ 253 w 548"/>
                  <a:gd name="T99" fmla="*/ 352 h 416"/>
                  <a:gd name="T100" fmla="*/ 312 w 548"/>
                  <a:gd name="T101" fmla="*/ 360 h 416"/>
                  <a:gd name="T102" fmla="*/ 371 w 548"/>
                  <a:gd name="T103" fmla="*/ 384 h 416"/>
                  <a:gd name="T104" fmla="*/ 312 w 548"/>
                  <a:gd name="T105" fmla="*/ 392 h 416"/>
                  <a:gd name="T106" fmla="*/ 413 w 548"/>
                  <a:gd name="T107" fmla="*/ 416 h 416"/>
                  <a:gd name="T108" fmla="*/ 413 w 548"/>
                  <a:gd name="T109" fmla="*/ 384 h 416"/>
                  <a:gd name="T110" fmla="*/ 388 w 548"/>
                  <a:gd name="T111" fmla="*/ 360 h 4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9" name="Freeform 64"/>
              <p:cNvSpPr>
                <a:spLocks/>
              </p:cNvSpPr>
              <p:nvPr/>
            </p:nvSpPr>
            <p:spPr bwMode="auto">
              <a:xfrm>
                <a:off x="2368" y="3008"/>
                <a:ext cx="278" cy="200"/>
              </a:xfrm>
              <a:custGeom>
                <a:avLst/>
                <a:gdLst>
                  <a:gd name="T0" fmla="*/ 50 w 278"/>
                  <a:gd name="T1" fmla="*/ 192 h 200"/>
                  <a:gd name="T2" fmla="*/ 92 w 278"/>
                  <a:gd name="T3" fmla="*/ 160 h 200"/>
                  <a:gd name="T4" fmla="*/ 117 w 278"/>
                  <a:gd name="T5" fmla="*/ 176 h 200"/>
                  <a:gd name="T6" fmla="*/ 151 w 278"/>
                  <a:gd name="T7" fmla="*/ 184 h 200"/>
                  <a:gd name="T8" fmla="*/ 168 w 278"/>
                  <a:gd name="T9" fmla="*/ 152 h 200"/>
                  <a:gd name="T10" fmla="*/ 202 w 278"/>
                  <a:gd name="T11" fmla="*/ 144 h 200"/>
                  <a:gd name="T12" fmla="*/ 202 w 278"/>
                  <a:gd name="T13" fmla="*/ 104 h 200"/>
                  <a:gd name="T14" fmla="*/ 235 w 278"/>
                  <a:gd name="T15" fmla="*/ 64 h 200"/>
                  <a:gd name="T16" fmla="*/ 278 w 278"/>
                  <a:gd name="T17" fmla="*/ 48 h 200"/>
                  <a:gd name="T18" fmla="*/ 235 w 278"/>
                  <a:gd name="T19" fmla="*/ 0 h 200"/>
                  <a:gd name="T20" fmla="*/ 227 w 278"/>
                  <a:gd name="T21" fmla="*/ 8 h 200"/>
                  <a:gd name="T22" fmla="*/ 227 w 278"/>
                  <a:gd name="T23" fmla="*/ 32 h 200"/>
                  <a:gd name="T24" fmla="*/ 185 w 278"/>
                  <a:gd name="T25" fmla="*/ 40 h 200"/>
                  <a:gd name="T26" fmla="*/ 134 w 278"/>
                  <a:gd name="T27" fmla="*/ 40 h 200"/>
                  <a:gd name="T28" fmla="*/ 101 w 278"/>
                  <a:gd name="T29" fmla="*/ 64 h 200"/>
                  <a:gd name="T30" fmla="*/ 42 w 278"/>
                  <a:gd name="T31" fmla="*/ 64 h 200"/>
                  <a:gd name="T32" fmla="*/ 8 w 278"/>
                  <a:gd name="T33" fmla="*/ 72 h 200"/>
                  <a:gd name="T34" fmla="*/ 0 w 278"/>
                  <a:gd name="T35" fmla="*/ 96 h 200"/>
                  <a:gd name="T36" fmla="*/ 8 w 278"/>
                  <a:gd name="T37" fmla="*/ 152 h 200"/>
                  <a:gd name="T38" fmla="*/ 0 w 278"/>
                  <a:gd name="T39" fmla="*/ 160 h 200"/>
                  <a:gd name="T40" fmla="*/ 25 w 278"/>
                  <a:gd name="T41" fmla="*/ 152 h 200"/>
                  <a:gd name="T42" fmla="*/ 8 w 278"/>
                  <a:gd name="T43" fmla="*/ 176 h 200"/>
                  <a:gd name="T44" fmla="*/ 8 w 278"/>
                  <a:gd name="T45" fmla="*/ 200 h 200"/>
                  <a:gd name="T46" fmla="*/ 16 w 278"/>
                  <a:gd name="T47" fmla="*/ 200 h 200"/>
                  <a:gd name="T48" fmla="*/ 50 w 278"/>
                  <a:gd name="T49" fmla="*/ 192 h 2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0" name="Freeform 65"/>
              <p:cNvSpPr>
                <a:spLocks/>
              </p:cNvSpPr>
              <p:nvPr/>
            </p:nvSpPr>
            <p:spPr bwMode="auto">
              <a:xfrm>
                <a:off x="2376" y="3064"/>
                <a:ext cx="548" cy="416"/>
              </a:xfrm>
              <a:custGeom>
                <a:avLst/>
                <a:gdLst>
                  <a:gd name="T0" fmla="*/ 388 w 548"/>
                  <a:gd name="T1" fmla="*/ 360 h 416"/>
                  <a:gd name="T2" fmla="*/ 379 w 548"/>
                  <a:gd name="T3" fmla="*/ 344 h 416"/>
                  <a:gd name="T4" fmla="*/ 345 w 548"/>
                  <a:gd name="T5" fmla="*/ 328 h 416"/>
                  <a:gd name="T6" fmla="*/ 320 w 548"/>
                  <a:gd name="T7" fmla="*/ 296 h 416"/>
                  <a:gd name="T8" fmla="*/ 270 w 548"/>
                  <a:gd name="T9" fmla="*/ 264 h 416"/>
                  <a:gd name="T10" fmla="*/ 236 w 548"/>
                  <a:gd name="T11" fmla="*/ 216 h 416"/>
                  <a:gd name="T12" fmla="*/ 202 w 548"/>
                  <a:gd name="T13" fmla="*/ 200 h 416"/>
                  <a:gd name="T14" fmla="*/ 219 w 548"/>
                  <a:gd name="T15" fmla="*/ 152 h 416"/>
                  <a:gd name="T16" fmla="*/ 236 w 548"/>
                  <a:gd name="T17" fmla="*/ 152 h 416"/>
                  <a:gd name="T18" fmla="*/ 270 w 548"/>
                  <a:gd name="T19" fmla="*/ 168 h 416"/>
                  <a:gd name="T20" fmla="*/ 278 w 548"/>
                  <a:gd name="T21" fmla="*/ 144 h 416"/>
                  <a:gd name="T22" fmla="*/ 312 w 548"/>
                  <a:gd name="T23" fmla="*/ 136 h 416"/>
                  <a:gd name="T24" fmla="*/ 354 w 548"/>
                  <a:gd name="T25" fmla="*/ 144 h 416"/>
                  <a:gd name="T26" fmla="*/ 404 w 548"/>
                  <a:gd name="T27" fmla="*/ 152 h 416"/>
                  <a:gd name="T28" fmla="*/ 438 w 548"/>
                  <a:gd name="T29" fmla="*/ 144 h 416"/>
                  <a:gd name="T30" fmla="*/ 472 w 548"/>
                  <a:gd name="T31" fmla="*/ 152 h 416"/>
                  <a:gd name="T32" fmla="*/ 522 w 548"/>
                  <a:gd name="T33" fmla="*/ 160 h 416"/>
                  <a:gd name="T34" fmla="*/ 522 w 548"/>
                  <a:gd name="T35" fmla="*/ 128 h 416"/>
                  <a:gd name="T36" fmla="*/ 548 w 548"/>
                  <a:gd name="T37" fmla="*/ 120 h 416"/>
                  <a:gd name="T38" fmla="*/ 522 w 548"/>
                  <a:gd name="T39" fmla="*/ 112 h 416"/>
                  <a:gd name="T40" fmla="*/ 497 w 548"/>
                  <a:gd name="T41" fmla="*/ 80 h 416"/>
                  <a:gd name="T42" fmla="*/ 480 w 548"/>
                  <a:gd name="T43" fmla="*/ 48 h 416"/>
                  <a:gd name="T44" fmla="*/ 421 w 548"/>
                  <a:gd name="T45" fmla="*/ 72 h 416"/>
                  <a:gd name="T46" fmla="*/ 388 w 548"/>
                  <a:gd name="T47" fmla="*/ 72 h 416"/>
                  <a:gd name="T48" fmla="*/ 379 w 548"/>
                  <a:gd name="T49" fmla="*/ 48 h 416"/>
                  <a:gd name="T50" fmla="*/ 345 w 548"/>
                  <a:gd name="T51" fmla="*/ 56 h 416"/>
                  <a:gd name="T52" fmla="*/ 320 w 548"/>
                  <a:gd name="T53" fmla="*/ 40 h 416"/>
                  <a:gd name="T54" fmla="*/ 295 w 548"/>
                  <a:gd name="T55" fmla="*/ 16 h 416"/>
                  <a:gd name="T56" fmla="*/ 261 w 548"/>
                  <a:gd name="T57" fmla="*/ 0 h 416"/>
                  <a:gd name="T58" fmla="*/ 227 w 548"/>
                  <a:gd name="T59" fmla="*/ 8 h 416"/>
                  <a:gd name="T60" fmla="*/ 194 w 548"/>
                  <a:gd name="T61" fmla="*/ 48 h 416"/>
                  <a:gd name="T62" fmla="*/ 194 w 548"/>
                  <a:gd name="T63" fmla="*/ 88 h 416"/>
                  <a:gd name="T64" fmla="*/ 160 w 548"/>
                  <a:gd name="T65" fmla="*/ 96 h 416"/>
                  <a:gd name="T66" fmla="*/ 143 w 548"/>
                  <a:gd name="T67" fmla="*/ 128 h 416"/>
                  <a:gd name="T68" fmla="*/ 109 w 548"/>
                  <a:gd name="T69" fmla="*/ 120 h 416"/>
                  <a:gd name="T70" fmla="*/ 84 w 548"/>
                  <a:gd name="T71" fmla="*/ 104 h 416"/>
                  <a:gd name="T72" fmla="*/ 42 w 548"/>
                  <a:gd name="T73" fmla="*/ 136 h 416"/>
                  <a:gd name="T74" fmla="*/ 8 w 548"/>
                  <a:gd name="T75" fmla="*/ 144 h 416"/>
                  <a:gd name="T76" fmla="*/ 0 w 548"/>
                  <a:gd name="T77" fmla="*/ 144 h 416"/>
                  <a:gd name="T78" fmla="*/ 0 w 548"/>
                  <a:gd name="T79" fmla="*/ 152 h 416"/>
                  <a:gd name="T80" fmla="*/ 34 w 548"/>
                  <a:gd name="T81" fmla="*/ 216 h 416"/>
                  <a:gd name="T82" fmla="*/ 84 w 548"/>
                  <a:gd name="T83" fmla="*/ 152 h 416"/>
                  <a:gd name="T84" fmla="*/ 84 w 548"/>
                  <a:gd name="T85" fmla="*/ 216 h 416"/>
                  <a:gd name="T86" fmla="*/ 126 w 548"/>
                  <a:gd name="T87" fmla="*/ 192 h 416"/>
                  <a:gd name="T88" fmla="*/ 126 w 548"/>
                  <a:gd name="T89" fmla="*/ 240 h 416"/>
                  <a:gd name="T90" fmla="*/ 177 w 548"/>
                  <a:gd name="T91" fmla="*/ 264 h 416"/>
                  <a:gd name="T92" fmla="*/ 160 w 548"/>
                  <a:gd name="T93" fmla="*/ 272 h 416"/>
                  <a:gd name="T94" fmla="*/ 219 w 548"/>
                  <a:gd name="T95" fmla="*/ 312 h 416"/>
                  <a:gd name="T96" fmla="*/ 227 w 548"/>
                  <a:gd name="T97" fmla="*/ 336 h 416"/>
                  <a:gd name="T98" fmla="*/ 253 w 548"/>
                  <a:gd name="T99" fmla="*/ 352 h 416"/>
                  <a:gd name="T100" fmla="*/ 312 w 548"/>
                  <a:gd name="T101" fmla="*/ 360 h 416"/>
                  <a:gd name="T102" fmla="*/ 371 w 548"/>
                  <a:gd name="T103" fmla="*/ 384 h 416"/>
                  <a:gd name="T104" fmla="*/ 312 w 548"/>
                  <a:gd name="T105" fmla="*/ 392 h 416"/>
                  <a:gd name="T106" fmla="*/ 413 w 548"/>
                  <a:gd name="T107" fmla="*/ 416 h 416"/>
                  <a:gd name="T108" fmla="*/ 413 w 548"/>
                  <a:gd name="T109" fmla="*/ 384 h 416"/>
                  <a:gd name="T110" fmla="*/ 388 w 548"/>
                  <a:gd name="T111" fmla="*/ 360 h 4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1" name="Freeform 66"/>
              <p:cNvSpPr>
                <a:spLocks/>
              </p:cNvSpPr>
              <p:nvPr/>
            </p:nvSpPr>
            <p:spPr bwMode="auto">
              <a:xfrm>
                <a:off x="2578" y="3200"/>
                <a:ext cx="388" cy="320"/>
              </a:xfrm>
              <a:custGeom>
                <a:avLst/>
                <a:gdLst>
                  <a:gd name="T0" fmla="*/ 287 w 388"/>
                  <a:gd name="T1" fmla="*/ 264 h 320"/>
                  <a:gd name="T2" fmla="*/ 312 w 388"/>
                  <a:gd name="T3" fmla="*/ 248 h 320"/>
                  <a:gd name="T4" fmla="*/ 320 w 388"/>
                  <a:gd name="T5" fmla="*/ 216 h 320"/>
                  <a:gd name="T6" fmla="*/ 346 w 388"/>
                  <a:gd name="T7" fmla="*/ 216 h 320"/>
                  <a:gd name="T8" fmla="*/ 337 w 388"/>
                  <a:gd name="T9" fmla="*/ 192 h 320"/>
                  <a:gd name="T10" fmla="*/ 388 w 388"/>
                  <a:gd name="T11" fmla="*/ 176 h 320"/>
                  <a:gd name="T12" fmla="*/ 362 w 388"/>
                  <a:gd name="T13" fmla="*/ 136 h 320"/>
                  <a:gd name="T14" fmla="*/ 388 w 388"/>
                  <a:gd name="T15" fmla="*/ 120 h 320"/>
                  <a:gd name="T16" fmla="*/ 346 w 388"/>
                  <a:gd name="T17" fmla="*/ 96 h 320"/>
                  <a:gd name="T18" fmla="*/ 337 w 388"/>
                  <a:gd name="T19" fmla="*/ 64 h 320"/>
                  <a:gd name="T20" fmla="*/ 337 w 388"/>
                  <a:gd name="T21" fmla="*/ 32 h 320"/>
                  <a:gd name="T22" fmla="*/ 304 w 388"/>
                  <a:gd name="T23" fmla="*/ 32 h 320"/>
                  <a:gd name="T24" fmla="*/ 295 w 388"/>
                  <a:gd name="T25" fmla="*/ 16 h 320"/>
                  <a:gd name="T26" fmla="*/ 270 w 388"/>
                  <a:gd name="T27" fmla="*/ 16 h 320"/>
                  <a:gd name="T28" fmla="*/ 236 w 388"/>
                  <a:gd name="T29" fmla="*/ 8 h 320"/>
                  <a:gd name="T30" fmla="*/ 202 w 388"/>
                  <a:gd name="T31" fmla="*/ 16 h 320"/>
                  <a:gd name="T32" fmla="*/ 152 w 388"/>
                  <a:gd name="T33" fmla="*/ 8 h 320"/>
                  <a:gd name="T34" fmla="*/ 110 w 388"/>
                  <a:gd name="T35" fmla="*/ 0 h 320"/>
                  <a:gd name="T36" fmla="*/ 76 w 388"/>
                  <a:gd name="T37" fmla="*/ 8 h 320"/>
                  <a:gd name="T38" fmla="*/ 68 w 388"/>
                  <a:gd name="T39" fmla="*/ 32 h 320"/>
                  <a:gd name="T40" fmla="*/ 34 w 388"/>
                  <a:gd name="T41" fmla="*/ 16 h 320"/>
                  <a:gd name="T42" fmla="*/ 17 w 388"/>
                  <a:gd name="T43" fmla="*/ 16 h 320"/>
                  <a:gd name="T44" fmla="*/ 0 w 388"/>
                  <a:gd name="T45" fmla="*/ 64 h 320"/>
                  <a:gd name="T46" fmla="*/ 34 w 388"/>
                  <a:gd name="T47" fmla="*/ 80 h 320"/>
                  <a:gd name="T48" fmla="*/ 68 w 388"/>
                  <a:gd name="T49" fmla="*/ 128 h 320"/>
                  <a:gd name="T50" fmla="*/ 118 w 388"/>
                  <a:gd name="T51" fmla="*/ 160 h 320"/>
                  <a:gd name="T52" fmla="*/ 143 w 388"/>
                  <a:gd name="T53" fmla="*/ 192 h 320"/>
                  <a:gd name="T54" fmla="*/ 177 w 388"/>
                  <a:gd name="T55" fmla="*/ 208 h 320"/>
                  <a:gd name="T56" fmla="*/ 186 w 388"/>
                  <a:gd name="T57" fmla="*/ 224 h 320"/>
                  <a:gd name="T58" fmla="*/ 211 w 388"/>
                  <a:gd name="T59" fmla="*/ 248 h 320"/>
                  <a:gd name="T60" fmla="*/ 211 w 388"/>
                  <a:gd name="T61" fmla="*/ 280 h 320"/>
                  <a:gd name="T62" fmla="*/ 295 w 388"/>
                  <a:gd name="T63" fmla="*/ 320 h 320"/>
                  <a:gd name="T64" fmla="*/ 295 w 388"/>
                  <a:gd name="T65" fmla="*/ 280 h 320"/>
                  <a:gd name="T66" fmla="*/ 287 w 388"/>
                  <a:gd name="T67" fmla="*/ 264 h 3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88" h="320">
                    <a:moveTo>
                      <a:pt x="287" y="264"/>
                    </a:moveTo>
                    <a:lnTo>
                      <a:pt x="312" y="248"/>
                    </a:lnTo>
                    <a:lnTo>
                      <a:pt x="320" y="216"/>
                    </a:lnTo>
                    <a:lnTo>
                      <a:pt x="346" y="216"/>
                    </a:lnTo>
                    <a:lnTo>
                      <a:pt x="337" y="192"/>
                    </a:lnTo>
                    <a:lnTo>
                      <a:pt x="388" y="176"/>
                    </a:lnTo>
                    <a:lnTo>
                      <a:pt x="362" y="136"/>
                    </a:lnTo>
                    <a:lnTo>
                      <a:pt x="388" y="120"/>
                    </a:lnTo>
                    <a:lnTo>
                      <a:pt x="346" y="96"/>
                    </a:lnTo>
                    <a:lnTo>
                      <a:pt x="337" y="64"/>
                    </a:lnTo>
                    <a:lnTo>
                      <a:pt x="337" y="32"/>
                    </a:lnTo>
                    <a:lnTo>
                      <a:pt x="304" y="32"/>
                    </a:lnTo>
                    <a:lnTo>
                      <a:pt x="295" y="16"/>
                    </a:lnTo>
                    <a:lnTo>
                      <a:pt x="270" y="16"/>
                    </a:lnTo>
                    <a:lnTo>
                      <a:pt x="236" y="8"/>
                    </a:lnTo>
                    <a:lnTo>
                      <a:pt x="202" y="16"/>
                    </a:lnTo>
                    <a:lnTo>
                      <a:pt x="152" y="8"/>
                    </a:lnTo>
                    <a:lnTo>
                      <a:pt x="110" y="0"/>
                    </a:lnTo>
                    <a:lnTo>
                      <a:pt x="76" y="8"/>
                    </a:lnTo>
                    <a:lnTo>
                      <a:pt x="68" y="32"/>
                    </a:lnTo>
                    <a:lnTo>
                      <a:pt x="34" y="16"/>
                    </a:lnTo>
                    <a:lnTo>
                      <a:pt x="17" y="16"/>
                    </a:lnTo>
                    <a:lnTo>
                      <a:pt x="0" y="64"/>
                    </a:lnTo>
                    <a:lnTo>
                      <a:pt x="34" y="80"/>
                    </a:lnTo>
                    <a:lnTo>
                      <a:pt x="68" y="128"/>
                    </a:lnTo>
                    <a:lnTo>
                      <a:pt x="118" y="160"/>
                    </a:lnTo>
                    <a:lnTo>
                      <a:pt x="143" y="192"/>
                    </a:lnTo>
                    <a:lnTo>
                      <a:pt x="177" y="208"/>
                    </a:lnTo>
                    <a:lnTo>
                      <a:pt x="186" y="224"/>
                    </a:lnTo>
                    <a:lnTo>
                      <a:pt x="211" y="248"/>
                    </a:lnTo>
                    <a:lnTo>
                      <a:pt x="211" y="280"/>
                    </a:lnTo>
                    <a:lnTo>
                      <a:pt x="295" y="320"/>
                    </a:lnTo>
                    <a:lnTo>
                      <a:pt x="295" y="280"/>
                    </a:lnTo>
                    <a:lnTo>
                      <a:pt x="287" y="2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2" name="Freeform 67"/>
              <p:cNvSpPr>
                <a:spLocks/>
              </p:cNvSpPr>
              <p:nvPr/>
            </p:nvSpPr>
            <p:spPr bwMode="auto">
              <a:xfrm>
                <a:off x="2603" y="2768"/>
                <a:ext cx="573" cy="368"/>
              </a:xfrm>
              <a:custGeom>
                <a:avLst/>
                <a:gdLst>
                  <a:gd name="T0" fmla="*/ 295 w 573"/>
                  <a:gd name="T1" fmla="*/ 320 h 368"/>
                  <a:gd name="T2" fmla="*/ 329 w 573"/>
                  <a:gd name="T3" fmla="*/ 304 h 368"/>
                  <a:gd name="T4" fmla="*/ 380 w 573"/>
                  <a:gd name="T5" fmla="*/ 304 h 368"/>
                  <a:gd name="T6" fmla="*/ 413 w 573"/>
                  <a:gd name="T7" fmla="*/ 288 h 368"/>
                  <a:gd name="T8" fmla="*/ 439 w 573"/>
                  <a:gd name="T9" fmla="*/ 272 h 368"/>
                  <a:gd name="T10" fmla="*/ 455 w 573"/>
                  <a:gd name="T11" fmla="*/ 264 h 368"/>
                  <a:gd name="T12" fmla="*/ 464 w 573"/>
                  <a:gd name="T13" fmla="*/ 224 h 368"/>
                  <a:gd name="T14" fmla="*/ 472 w 573"/>
                  <a:gd name="T15" fmla="*/ 200 h 368"/>
                  <a:gd name="T16" fmla="*/ 498 w 573"/>
                  <a:gd name="T17" fmla="*/ 168 h 368"/>
                  <a:gd name="T18" fmla="*/ 523 w 573"/>
                  <a:gd name="T19" fmla="*/ 112 h 368"/>
                  <a:gd name="T20" fmla="*/ 548 w 573"/>
                  <a:gd name="T21" fmla="*/ 72 h 368"/>
                  <a:gd name="T22" fmla="*/ 573 w 573"/>
                  <a:gd name="T23" fmla="*/ 48 h 368"/>
                  <a:gd name="T24" fmla="*/ 548 w 573"/>
                  <a:gd name="T25" fmla="*/ 24 h 368"/>
                  <a:gd name="T26" fmla="*/ 514 w 573"/>
                  <a:gd name="T27" fmla="*/ 0 h 368"/>
                  <a:gd name="T28" fmla="*/ 472 w 573"/>
                  <a:gd name="T29" fmla="*/ 8 h 368"/>
                  <a:gd name="T30" fmla="*/ 447 w 573"/>
                  <a:gd name="T31" fmla="*/ 0 h 368"/>
                  <a:gd name="T32" fmla="*/ 405 w 573"/>
                  <a:gd name="T33" fmla="*/ 8 h 368"/>
                  <a:gd name="T34" fmla="*/ 371 w 573"/>
                  <a:gd name="T35" fmla="*/ 8 h 368"/>
                  <a:gd name="T36" fmla="*/ 329 w 573"/>
                  <a:gd name="T37" fmla="*/ 56 h 368"/>
                  <a:gd name="T38" fmla="*/ 287 w 573"/>
                  <a:gd name="T39" fmla="*/ 48 h 368"/>
                  <a:gd name="T40" fmla="*/ 279 w 573"/>
                  <a:gd name="T41" fmla="*/ 64 h 368"/>
                  <a:gd name="T42" fmla="*/ 228 w 573"/>
                  <a:gd name="T43" fmla="*/ 80 h 368"/>
                  <a:gd name="T44" fmla="*/ 228 w 573"/>
                  <a:gd name="T45" fmla="*/ 112 h 368"/>
                  <a:gd name="T46" fmla="*/ 110 w 573"/>
                  <a:gd name="T47" fmla="*/ 128 h 368"/>
                  <a:gd name="T48" fmla="*/ 85 w 573"/>
                  <a:gd name="T49" fmla="*/ 112 h 368"/>
                  <a:gd name="T50" fmla="*/ 68 w 573"/>
                  <a:gd name="T51" fmla="*/ 104 h 368"/>
                  <a:gd name="T52" fmla="*/ 68 w 573"/>
                  <a:gd name="T53" fmla="*/ 128 h 368"/>
                  <a:gd name="T54" fmla="*/ 26 w 573"/>
                  <a:gd name="T55" fmla="*/ 144 h 368"/>
                  <a:gd name="T56" fmla="*/ 26 w 573"/>
                  <a:gd name="T57" fmla="*/ 184 h 368"/>
                  <a:gd name="T58" fmla="*/ 17 w 573"/>
                  <a:gd name="T59" fmla="*/ 224 h 368"/>
                  <a:gd name="T60" fmla="*/ 0 w 573"/>
                  <a:gd name="T61" fmla="*/ 240 h 368"/>
                  <a:gd name="T62" fmla="*/ 43 w 573"/>
                  <a:gd name="T63" fmla="*/ 288 h 368"/>
                  <a:gd name="T64" fmla="*/ 34 w 573"/>
                  <a:gd name="T65" fmla="*/ 296 h 368"/>
                  <a:gd name="T66" fmla="*/ 68 w 573"/>
                  <a:gd name="T67" fmla="*/ 312 h 368"/>
                  <a:gd name="T68" fmla="*/ 93 w 573"/>
                  <a:gd name="T69" fmla="*/ 336 h 368"/>
                  <a:gd name="T70" fmla="*/ 118 w 573"/>
                  <a:gd name="T71" fmla="*/ 352 h 368"/>
                  <a:gd name="T72" fmla="*/ 152 w 573"/>
                  <a:gd name="T73" fmla="*/ 344 h 368"/>
                  <a:gd name="T74" fmla="*/ 161 w 573"/>
                  <a:gd name="T75" fmla="*/ 368 h 368"/>
                  <a:gd name="T76" fmla="*/ 194 w 573"/>
                  <a:gd name="T77" fmla="*/ 368 h 368"/>
                  <a:gd name="T78" fmla="*/ 253 w 573"/>
                  <a:gd name="T79" fmla="*/ 344 h 368"/>
                  <a:gd name="T80" fmla="*/ 262 w 573"/>
                  <a:gd name="T81" fmla="*/ 344 h 368"/>
                  <a:gd name="T82" fmla="*/ 270 w 573"/>
                  <a:gd name="T83" fmla="*/ 320 h 368"/>
                  <a:gd name="T84" fmla="*/ 295 w 573"/>
                  <a:gd name="T85" fmla="*/ 320 h 3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3" name="Freeform 68"/>
              <p:cNvSpPr>
                <a:spLocks/>
              </p:cNvSpPr>
              <p:nvPr/>
            </p:nvSpPr>
            <p:spPr bwMode="auto">
              <a:xfrm>
                <a:off x="2578" y="3200"/>
                <a:ext cx="388" cy="320"/>
              </a:xfrm>
              <a:custGeom>
                <a:avLst/>
                <a:gdLst>
                  <a:gd name="T0" fmla="*/ 287 w 388"/>
                  <a:gd name="T1" fmla="*/ 264 h 320"/>
                  <a:gd name="T2" fmla="*/ 312 w 388"/>
                  <a:gd name="T3" fmla="*/ 248 h 320"/>
                  <a:gd name="T4" fmla="*/ 320 w 388"/>
                  <a:gd name="T5" fmla="*/ 216 h 320"/>
                  <a:gd name="T6" fmla="*/ 346 w 388"/>
                  <a:gd name="T7" fmla="*/ 216 h 320"/>
                  <a:gd name="T8" fmla="*/ 337 w 388"/>
                  <a:gd name="T9" fmla="*/ 192 h 320"/>
                  <a:gd name="T10" fmla="*/ 388 w 388"/>
                  <a:gd name="T11" fmla="*/ 176 h 320"/>
                  <a:gd name="T12" fmla="*/ 362 w 388"/>
                  <a:gd name="T13" fmla="*/ 136 h 320"/>
                  <a:gd name="T14" fmla="*/ 388 w 388"/>
                  <a:gd name="T15" fmla="*/ 120 h 320"/>
                  <a:gd name="T16" fmla="*/ 346 w 388"/>
                  <a:gd name="T17" fmla="*/ 96 h 320"/>
                  <a:gd name="T18" fmla="*/ 337 w 388"/>
                  <a:gd name="T19" fmla="*/ 64 h 320"/>
                  <a:gd name="T20" fmla="*/ 337 w 388"/>
                  <a:gd name="T21" fmla="*/ 32 h 320"/>
                  <a:gd name="T22" fmla="*/ 304 w 388"/>
                  <a:gd name="T23" fmla="*/ 32 h 320"/>
                  <a:gd name="T24" fmla="*/ 295 w 388"/>
                  <a:gd name="T25" fmla="*/ 16 h 320"/>
                  <a:gd name="T26" fmla="*/ 270 w 388"/>
                  <a:gd name="T27" fmla="*/ 16 h 320"/>
                  <a:gd name="T28" fmla="*/ 236 w 388"/>
                  <a:gd name="T29" fmla="*/ 8 h 320"/>
                  <a:gd name="T30" fmla="*/ 202 w 388"/>
                  <a:gd name="T31" fmla="*/ 16 h 320"/>
                  <a:gd name="T32" fmla="*/ 152 w 388"/>
                  <a:gd name="T33" fmla="*/ 8 h 320"/>
                  <a:gd name="T34" fmla="*/ 110 w 388"/>
                  <a:gd name="T35" fmla="*/ 0 h 320"/>
                  <a:gd name="T36" fmla="*/ 76 w 388"/>
                  <a:gd name="T37" fmla="*/ 8 h 320"/>
                  <a:gd name="T38" fmla="*/ 68 w 388"/>
                  <a:gd name="T39" fmla="*/ 32 h 320"/>
                  <a:gd name="T40" fmla="*/ 34 w 388"/>
                  <a:gd name="T41" fmla="*/ 16 h 320"/>
                  <a:gd name="T42" fmla="*/ 17 w 388"/>
                  <a:gd name="T43" fmla="*/ 16 h 320"/>
                  <a:gd name="T44" fmla="*/ 0 w 388"/>
                  <a:gd name="T45" fmla="*/ 64 h 320"/>
                  <a:gd name="T46" fmla="*/ 34 w 388"/>
                  <a:gd name="T47" fmla="*/ 80 h 320"/>
                  <a:gd name="T48" fmla="*/ 68 w 388"/>
                  <a:gd name="T49" fmla="*/ 128 h 320"/>
                  <a:gd name="T50" fmla="*/ 118 w 388"/>
                  <a:gd name="T51" fmla="*/ 160 h 320"/>
                  <a:gd name="T52" fmla="*/ 143 w 388"/>
                  <a:gd name="T53" fmla="*/ 192 h 320"/>
                  <a:gd name="T54" fmla="*/ 177 w 388"/>
                  <a:gd name="T55" fmla="*/ 208 h 320"/>
                  <a:gd name="T56" fmla="*/ 186 w 388"/>
                  <a:gd name="T57" fmla="*/ 224 h 320"/>
                  <a:gd name="T58" fmla="*/ 211 w 388"/>
                  <a:gd name="T59" fmla="*/ 248 h 320"/>
                  <a:gd name="T60" fmla="*/ 211 w 388"/>
                  <a:gd name="T61" fmla="*/ 280 h 320"/>
                  <a:gd name="T62" fmla="*/ 295 w 388"/>
                  <a:gd name="T63" fmla="*/ 320 h 320"/>
                  <a:gd name="T64" fmla="*/ 295 w 388"/>
                  <a:gd name="T65" fmla="*/ 280 h 320"/>
                  <a:gd name="T66" fmla="*/ 287 w 388"/>
                  <a:gd name="T67" fmla="*/ 264 h 3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88" h="320">
                    <a:moveTo>
                      <a:pt x="287" y="264"/>
                    </a:moveTo>
                    <a:lnTo>
                      <a:pt x="312" y="248"/>
                    </a:lnTo>
                    <a:lnTo>
                      <a:pt x="320" y="216"/>
                    </a:lnTo>
                    <a:lnTo>
                      <a:pt x="346" y="216"/>
                    </a:lnTo>
                    <a:lnTo>
                      <a:pt x="337" y="192"/>
                    </a:lnTo>
                    <a:lnTo>
                      <a:pt x="388" y="176"/>
                    </a:lnTo>
                    <a:lnTo>
                      <a:pt x="362" y="136"/>
                    </a:lnTo>
                    <a:lnTo>
                      <a:pt x="388" y="120"/>
                    </a:lnTo>
                    <a:lnTo>
                      <a:pt x="346" y="96"/>
                    </a:lnTo>
                    <a:lnTo>
                      <a:pt x="337" y="64"/>
                    </a:lnTo>
                    <a:lnTo>
                      <a:pt x="337" y="32"/>
                    </a:lnTo>
                    <a:lnTo>
                      <a:pt x="304" y="32"/>
                    </a:lnTo>
                    <a:lnTo>
                      <a:pt x="295" y="16"/>
                    </a:lnTo>
                    <a:lnTo>
                      <a:pt x="270" y="16"/>
                    </a:lnTo>
                    <a:lnTo>
                      <a:pt x="236" y="8"/>
                    </a:lnTo>
                    <a:lnTo>
                      <a:pt x="202" y="16"/>
                    </a:lnTo>
                    <a:lnTo>
                      <a:pt x="152" y="8"/>
                    </a:lnTo>
                    <a:lnTo>
                      <a:pt x="110" y="0"/>
                    </a:lnTo>
                    <a:lnTo>
                      <a:pt x="76" y="8"/>
                    </a:lnTo>
                    <a:lnTo>
                      <a:pt x="68" y="32"/>
                    </a:lnTo>
                    <a:lnTo>
                      <a:pt x="34" y="16"/>
                    </a:lnTo>
                    <a:lnTo>
                      <a:pt x="17" y="16"/>
                    </a:lnTo>
                    <a:lnTo>
                      <a:pt x="0" y="64"/>
                    </a:lnTo>
                    <a:lnTo>
                      <a:pt x="34" y="80"/>
                    </a:lnTo>
                    <a:lnTo>
                      <a:pt x="68" y="128"/>
                    </a:lnTo>
                    <a:lnTo>
                      <a:pt x="118" y="160"/>
                    </a:lnTo>
                    <a:lnTo>
                      <a:pt x="143" y="192"/>
                    </a:lnTo>
                    <a:lnTo>
                      <a:pt x="177" y="208"/>
                    </a:lnTo>
                    <a:lnTo>
                      <a:pt x="186" y="224"/>
                    </a:lnTo>
                    <a:lnTo>
                      <a:pt x="211" y="248"/>
                    </a:lnTo>
                    <a:lnTo>
                      <a:pt x="211" y="280"/>
                    </a:lnTo>
                    <a:lnTo>
                      <a:pt x="295" y="320"/>
                    </a:lnTo>
                    <a:lnTo>
                      <a:pt x="295" y="280"/>
                    </a:lnTo>
                    <a:lnTo>
                      <a:pt x="287" y="26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" name="Freeform 69"/>
              <p:cNvSpPr>
                <a:spLocks/>
              </p:cNvSpPr>
              <p:nvPr/>
            </p:nvSpPr>
            <p:spPr bwMode="auto">
              <a:xfrm>
                <a:off x="2603" y="2768"/>
                <a:ext cx="573" cy="368"/>
              </a:xfrm>
              <a:custGeom>
                <a:avLst/>
                <a:gdLst>
                  <a:gd name="T0" fmla="*/ 295 w 573"/>
                  <a:gd name="T1" fmla="*/ 320 h 368"/>
                  <a:gd name="T2" fmla="*/ 329 w 573"/>
                  <a:gd name="T3" fmla="*/ 304 h 368"/>
                  <a:gd name="T4" fmla="*/ 380 w 573"/>
                  <a:gd name="T5" fmla="*/ 304 h 368"/>
                  <a:gd name="T6" fmla="*/ 413 w 573"/>
                  <a:gd name="T7" fmla="*/ 288 h 368"/>
                  <a:gd name="T8" fmla="*/ 439 w 573"/>
                  <a:gd name="T9" fmla="*/ 272 h 368"/>
                  <a:gd name="T10" fmla="*/ 455 w 573"/>
                  <a:gd name="T11" fmla="*/ 264 h 368"/>
                  <a:gd name="T12" fmla="*/ 464 w 573"/>
                  <a:gd name="T13" fmla="*/ 224 h 368"/>
                  <a:gd name="T14" fmla="*/ 472 w 573"/>
                  <a:gd name="T15" fmla="*/ 200 h 368"/>
                  <a:gd name="T16" fmla="*/ 498 w 573"/>
                  <a:gd name="T17" fmla="*/ 168 h 368"/>
                  <a:gd name="T18" fmla="*/ 523 w 573"/>
                  <a:gd name="T19" fmla="*/ 112 h 368"/>
                  <a:gd name="T20" fmla="*/ 548 w 573"/>
                  <a:gd name="T21" fmla="*/ 72 h 368"/>
                  <a:gd name="T22" fmla="*/ 573 w 573"/>
                  <a:gd name="T23" fmla="*/ 48 h 368"/>
                  <a:gd name="T24" fmla="*/ 548 w 573"/>
                  <a:gd name="T25" fmla="*/ 24 h 368"/>
                  <a:gd name="T26" fmla="*/ 514 w 573"/>
                  <a:gd name="T27" fmla="*/ 0 h 368"/>
                  <a:gd name="T28" fmla="*/ 472 w 573"/>
                  <a:gd name="T29" fmla="*/ 8 h 368"/>
                  <a:gd name="T30" fmla="*/ 447 w 573"/>
                  <a:gd name="T31" fmla="*/ 0 h 368"/>
                  <a:gd name="T32" fmla="*/ 405 w 573"/>
                  <a:gd name="T33" fmla="*/ 8 h 368"/>
                  <a:gd name="T34" fmla="*/ 371 w 573"/>
                  <a:gd name="T35" fmla="*/ 8 h 368"/>
                  <a:gd name="T36" fmla="*/ 329 w 573"/>
                  <a:gd name="T37" fmla="*/ 56 h 368"/>
                  <a:gd name="T38" fmla="*/ 287 w 573"/>
                  <a:gd name="T39" fmla="*/ 48 h 368"/>
                  <a:gd name="T40" fmla="*/ 279 w 573"/>
                  <a:gd name="T41" fmla="*/ 64 h 368"/>
                  <a:gd name="T42" fmla="*/ 228 w 573"/>
                  <a:gd name="T43" fmla="*/ 80 h 368"/>
                  <a:gd name="T44" fmla="*/ 228 w 573"/>
                  <a:gd name="T45" fmla="*/ 112 h 368"/>
                  <a:gd name="T46" fmla="*/ 110 w 573"/>
                  <a:gd name="T47" fmla="*/ 128 h 368"/>
                  <a:gd name="T48" fmla="*/ 85 w 573"/>
                  <a:gd name="T49" fmla="*/ 112 h 368"/>
                  <a:gd name="T50" fmla="*/ 68 w 573"/>
                  <a:gd name="T51" fmla="*/ 104 h 368"/>
                  <a:gd name="T52" fmla="*/ 68 w 573"/>
                  <a:gd name="T53" fmla="*/ 128 h 368"/>
                  <a:gd name="T54" fmla="*/ 26 w 573"/>
                  <a:gd name="T55" fmla="*/ 144 h 368"/>
                  <a:gd name="T56" fmla="*/ 26 w 573"/>
                  <a:gd name="T57" fmla="*/ 184 h 368"/>
                  <a:gd name="T58" fmla="*/ 17 w 573"/>
                  <a:gd name="T59" fmla="*/ 224 h 368"/>
                  <a:gd name="T60" fmla="*/ 0 w 573"/>
                  <a:gd name="T61" fmla="*/ 240 h 368"/>
                  <a:gd name="T62" fmla="*/ 43 w 573"/>
                  <a:gd name="T63" fmla="*/ 288 h 368"/>
                  <a:gd name="T64" fmla="*/ 34 w 573"/>
                  <a:gd name="T65" fmla="*/ 296 h 368"/>
                  <a:gd name="T66" fmla="*/ 68 w 573"/>
                  <a:gd name="T67" fmla="*/ 312 h 368"/>
                  <a:gd name="T68" fmla="*/ 93 w 573"/>
                  <a:gd name="T69" fmla="*/ 336 h 368"/>
                  <a:gd name="T70" fmla="*/ 118 w 573"/>
                  <a:gd name="T71" fmla="*/ 352 h 368"/>
                  <a:gd name="T72" fmla="*/ 152 w 573"/>
                  <a:gd name="T73" fmla="*/ 344 h 368"/>
                  <a:gd name="T74" fmla="*/ 161 w 573"/>
                  <a:gd name="T75" fmla="*/ 368 h 368"/>
                  <a:gd name="T76" fmla="*/ 194 w 573"/>
                  <a:gd name="T77" fmla="*/ 368 h 368"/>
                  <a:gd name="T78" fmla="*/ 253 w 573"/>
                  <a:gd name="T79" fmla="*/ 344 h 368"/>
                  <a:gd name="T80" fmla="*/ 262 w 573"/>
                  <a:gd name="T81" fmla="*/ 344 h 368"/>
                  <a:gd name="T82" fmla="*/ 270 w 573"/>
                  <a:gd name="T83" fmla="*/ 320 h 368"/>
                  <a:gd name="T84" fmla="*/ 295 w 573"/>
                  <a:gd name="T85" fmla="*/ 320 h 3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5" name="Freeform 70"/>
              <p:cNvSpPr>
                <a:spLocks/>
              </p:cNvSpPr>
              <p:nvPr/>
            </p:nvSpPr>
            <p:spPr bwMode="auto">
              <a:xfrm>
                <a:off x="3058" y="2768"/>
                <a:ext cx="26" cy="8"/>
              </a:xfrm>
              <a:custGeom>
                <a:avLst/>
                <a:gdLst>
                  <a:gd name="T0" fmla="*/ 17 w 26"/>
                  <a:gd name="T1" fmla="*/ 8 h 8"/>
                  <a:gd name="T2" fmla="*/ 26 w 26"/>
                  <a:gd name="T3" fmla="*/ 8 h 8"/>
                  <a:gd name="T4" fmla="*/ 0 w 26"/>
                  <a:gd name="T5" fmla="*/ 0 h 8"/>
                  <a:gd name="T6" fmla="*/ 17 w 26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6" name="Freeform 71"/>
              <p:cNvSpPr>
                <a:spLocks/>
              </p:cNvSpPr>
              <p:nvPr/>
            </p:nvSpPr>
            <p:spPr bwMode="auto">
              <a:xfrm>
                <a:off x="3084" y="2776"/>
                <a:ext cx="17" cy="1"/>
              </a:xfrm>
              <a:custGeom>
                <a:avLst/>
                <a:gdLst>
                  <a:gd name="T0" fmla="*/ 17 w 17"/>
                  <a:gd name="T1" fmla="*/ 0 h 1"/>
                  <a:gd name="T2" fmla="*/ 0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cxnSp>
            <p:nvCxnSpPr>
              <p:cNvPr id="67" name="Line 59"/>
              <p:cNvCxnSpPr/>
              <p:nvPr/>
            </p:nvCxnSpPr>
            <p:spPr bwMode="auto">
              <a:xfrm flipV="1">
                <a:off x="3075" y="2768"/>
                <a:ext cx="26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Line 60"/>
              <p:cNvCxnSpPr/>
              <p:nvPr/>
            </p:nvCxnSpPr>
            <p:spPr bwMode="auto">
              <a:xfrm flipV="1">
                <a:off x="3075" y="2768"/>
                <a:ext cx="26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" name="Freeform 74"/>
              <p:cNvSpPr>
                <a:spLocks/>
              </p:cNvSpPr>
              <p:nvPr/>
            </p:nvSpPr>
            <p:spPr bwMode="auto">
              <a:xfrm>
                <a:off x="3050" y="2768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" name="Freeform 75"/>
              <p:cNvSpPr>
                <a:spLocks/>
              </p:cNvSpPr>
              <p:nvPr/>
            </p:nvSpPr>
            <p:spPr bwMode="auto">
              <a:xfrm>
                <a:off x="2797" y="2672"/>
                <a:ext cx="26" cy="16"/>
              </a:xfrm>
              <a:custGeom>
                <a:avLst/>
                <a:gdLst>
                  <a:gd name="T0" fmla="*/ 26 w 26"/>
                  <a:gd name="T1" fmla="*/ 16 h 16"/>
                  <a:gd name="T2" fmla="*/ 0 w 26"/>
                  <a:gd name="T3" fmla="*/ 0 h 16"/>
                  <a:gd name="T4" fmla="*/ 0 w 26"/>
                  <a:gd name="T5" fmla="*/ 8 h 16"/>
                  <a:gd name="T6" fmla="*/ 17 w 26"/>
                  <a:gd name="T7" fmla="*/ 16 h 16"/>
                  <a:gd name="T8" fmla="*/ 26 w 2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1" name="Freeform 76"/>
              <p:cNvSpPr>
                <a:spLocks/>
              </p:cNvSpPr>
              <p:nvPr/>
            </p:nvSpPr>
            <p:spPr bwMode="auto">
              <a:xfrm>
                <a:off x="3050" y="2768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2" name="Freeform 77"/>
              <p:cNvSpPr>
                <a:spLocks/>
              </p:cNvSpPr>
              <p:nvPr/>
            </p:nvSpPr>
            <p:spPr bwMode="auto">
              <a:xfrm>
                <a:off x="2797" y="2672"/>
                <a:ext cx="26" cy="16"/>
              </a:xfrm>
              <a:custGeom>
                <a:avLst/>
                <a:gdLst>
                  <a:gd name="T0" fmla="*/ 26 w 26"/>
                  <a:gd name="T1" fmla="*/ 16 h 16"/>
                  <a:gd name="T2" fmla="*/ 0 w 26"/>
                  <a:gd name="T3" fmla="*/ 0 h 16"/>
                  <a:gd name="T4" fmla="*/ 0 w 26"/>
                  <a:gd name="T5" fmla="*/ 8 h 16"/>
                  <a:gd name="T6" fmla="*/ 17 w 26"/>
                  <a:gd name="T7" fmla="*/ 16 h 16"/>
                  <a:gd name="T8" fmla="*/ 26 w 2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3" name="Freeform 78"/>
              <p:cNvSpPr>
                <a:spLocks/>
              </p:cNvSpPr>
              <p:nvPr/>
            </p:nvSpPr>
            <p:spPr bwMode="auto">
              <a:xfrm>
                <a:off x="2646" y="2664"/>
                <a:ext cx="480" cy="232"/>
              </a:xfrm>
              <a:custGeom>
                <a:avLst/>
                <a:gdLst>
                  <a:gd name="T0" fmla="*/ 421 w 480"/>
                  <a:gd name="T1" fmla="*/ 8 h 232"/>
                  <a:gd name="T2" fmla="*/ 396 w 480"/>
                  <a:gd name="T3" fmla="*/ 0 h 232"/>
                  <a:gd name="T4" fmla="*/ 353 w 480"/>
                  <a:gd name="T5" fmla="*/ 0 h 232"/>
                  <a:gd name="T6" fmla="*/ 328 w 480"/>
                  <a:gd name="T7" fmla="*/ 16 h 232"/>
                  <a:gd name="T8" fmla="*/ 294 w 480"/>
                  <a:gd name="T9" fmla="*/ 16 h 232"/>
                  <a:gd name="T10" fmla="*/ 269 w 480"/>
                  <a:gd name="T11" fmla="*/ 40 h 232"/>
                  <a:gd name="T12" fmla="*/ 244 w 480"/>
                  <a:gd name="T13" fmla="*/ 40 h 232"/>
                  <a:gd name="T14" fmla="*/ 236 w 480"/>
                  <a:gd name="T15" fmla="*/ 24 h 232"/>
                  <a:gd name="T16" fmla="*/ 210 w 480"/>
                  <a:gd name="T17" fmla="*/ 0 h 232"/>
                  <a:gd name="T18" fmla="*/ 177 w 480"/>
                  <a:gd name="T19" fmla="*/ 24 h 232"/>
                  <a:gd name="T20" fmla="*/ 168 w 480"/>
                  <a:gd name="T21" fmla="*/ 24 h 232"/>
                  <a:gd name="T22" fmla="*/ 151 w 480"/>
                  <a:gd name="T23" fmla="*/ 16 h 232"/>
                  <a:gd name="T24" fmla="*/ 126 w 480"/>
                  <a:gd name="T25" fmla="*/ 32 h 232"/>
                  <a:gd name="T26" fmla="*/ 101 w 480"/>
                  <a:gd name="T27" fmla="*/ 56 h 232"/>
                  <a:gd name="T28" fmla="*/ 67 w 480"/>
                  <a:gd name="T29" fmla="*/ 104 h 232"/>
                  <a:gd name="T30" fmla="*/ 25 w 480"/>
                  <a:gd name="T31" fmla="*/ 104 h 232"/>
                  <a:gd name="T32" fmla="*/ 0 w 480"/>
                  <a:gd name="T33" fmla="*/ 136 h 232"/>
                  <a:gd name="T34" fmla="*/ 0 w 480"/>
                  <a:gd name="T35" fmla="*/ 176 h 232"/>
                  <a:gd name="T36" fmla="*/ 33 w 480"/>
                  <a:gd name="T37" fmla="*/ 200 h 232"/>
                  <a:gd name="T38" fmla="*/ 25 w 480"/>
                  <a:gd name="T39" fmla="*/ 208 h 232"/>
                  <a:gd name="T40" fmla="*/ 42 w 480"/>
                  <a:gd name="T41" fmla="*/ 216 h 232"/>
                  <a:gd name="T42" fmla="*/ 67 w 480"/>
                  <a:gd name="T43" fmla="*/ 232 h 232"/>
                  <a:gd name="T44" fmla="*/ 185 w 480"/>
                  <a:gd name="T45" fmla="*/ 216 h 232"/>
                  <a:gd name="T46" fmla="*/ 185 w 480"/>
                  <a:gd name="T47" fmla="*/ 184 h 232"/>
                  <a:gd name="T48" fmla="*/ 236 w 480"/>
                  <a:gd name="T49" fmla="*/ 168 h 232"/>
                  <a:gd name="T50" fmla="*/ 244 w 480"/>
                  <a:gd name="T51" fmla="*/ 152 h 232"/>
                  <a:gd name="T52" fmla="*/ 286 w 480"/>
                  <a:gd name="T53" fmla="*/ 160 h 232"/>
                  <a:gd name="T54" fmla="*/ 328 w 480"/>
                  <a:gd name="T55" fmla="*/ 112 h 232"/>
                  <a:gd name="T56" fmla="*/ 362 w 480"/>
                  <a:gd name="T57" fmla="*/ 112 h 232"/>
                  <a:gd name="T58" fmla="*/ 404 w 480"/>
                  <a:gd name="T59" fmla="*/ 104 h 232"/>
                  <a:gd name="T60" fmla="*/ 412 w 480"/>
                  <a:gd name="T61" fmla="*/ 104 h 232"/>
                  <a:gd name="T62" fmla="*/ 438 w 480"/>
                  <a:gd name="T63" fmla="*/ 112 h 232"/>
                  <a:gd name="T64" fmla="*/ 455 w 480"/>
                  <a:gd name="T65" fmla="*/ 112 h 232"/>
                  <a:gd name="T66" fmla="*/ 463 w 480"/>
                  <a:gd name="T67" fmla="*/ 64 h 232"/>
                  <a:gd name="T68" fmla="*/ 480 w 480"/>
                  <a:gd name="T69" fmla="*/ 16 h 232"/>
                  <a:gd name="T70" fmla="*/ 421 w 480"/>
                  <a:gd name="T71" fmla="*/ 8 h 2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4" name="Freeform 79"/>
              <p:cNvSpPr>
                <a:spLocks/>
              </p:cNvSpPr>
              <p:nvPr/>
            </p:nvSpPr>
            <p:spPr bwMode="auto">
              <a:xfrm>
                <a:off x="2865" y="3064"/>
                <a:ext cx="438" cy="504"/>
              </a:xfrm>
              <a:custGeom>
                <a:avLst/>
                <a:gdLst>
                  <a:gd name="T0" fmla="*/ 126 w 438"/>
                  <a:gd name="T1" fmla="*/ 424 h 504"/>
                  <a:gd name="T2" fmla="*/ 160 w 438"/>
                  <a:gd name="T3" fmla="*/ 440 h 504"/>
                  <a:gd name="T4" fmla="*/ 185 w 438"/>
                  <a:gd name="T5" fmla="*/ 440 h 504"/>
                  <a:gd name="T6" fmla="*/ 202 w 438"/>
                  <a:gd name="T7" fmla="*/ 456 h 504"/>
                  <a:gd name="T8" fmla="*/ 236 w 438"/>
                  <a:gd name="T9" fmla="*/ 496 h 504"/>
                  <a:gd name="T10" fmla="*/ 252 w 438"/>
                  <a:gd name="T11" fmla="*/ 504 h 504"/>
                  <a:gd name="T12" fmla="*/ 261 w 438"/>
                  <a:gd name="T13" fmla="*/ 472 h 504"/>
                  <a:gd name="T14" fmla="*/ 286 w 438"/>
                  <a:gd name="T15" fmla="*/ 464 h 504"/>
                  <a:gd name="T16" fmla="*/ 311 w 438"/>
                  <a:gd name="T17" fmla="*/ 456 h 504"/>
                  <a:gd name="T18" fmla="*/ 370 w 438"/>
                  <a:gd name="T19" fmla="*/ 432 h 504"/>
                  <a:gd name="T20" fmla="*/ 413 w 438"/>
                  <a:gd name="T21" fmla="*/ 432 h 504"/>
                  <a:gd name="T22" fmla="*/ 421 w 438"/>
                  <a:gd name="T23" fmla="*/ 400 h 504"/>
                  <a:gd name="T24" fmla="*/ 404 w 438"/>
                  <a:gd name="T25" fmla="*/ 392 h 504"/>
                  <a:gd name="T26" fmla="*/ 404 w 438"/>
                  <a:gd name="T27" fmla="*/ 360 h 504"/>
                  <a:gd name="T28" fmla="*/ 421 w 438"/>
                  <a:gd name="T29" fmla="*/ 352 h 504"/>
                  <a:gd name="T30" fmla="*/ 438 w 438"/>
                  <a:gd name="T31" fmla="*/ 312 h 504"/>
                  <a:gd name="T32" fmla="*/ 396 w 438"/>
                  <a:gd name="T33" fmla="*/ 280 h 504"/>
                  <a:gd name="T34" fmla="*/ 379 w 438"/>
                  <a:gd name="T35" fmla="*/ 248 h 504"/>
                  <a:gd name="T36" fmla="*/ 370 w 438"/>
                  <a:gd name="T37" fmla="*/ 216 h 504"/>
                  <a:gd name="T38" fmla="*/ 387 w 438"/>
                  <a:gd name="T39" fmla="*/ 184 h 504"/>
                  <a:gd name="T40" fmla="*/ 370 w 438"/>
                  <a:gd name="T41" fmla="*/ 176 h 504"/>
                  <a:gd name="T42" fmla="*/ 370 w 438"/>
                  <a:gd name="T43" fmla="*/ 136 h 504"/>
                  <a:gd name="T44" fmla="*/ 328 w 438"/>
                  <a:gd name="T45" fmla="*/ 160 h 504"/>
                  <a:gd name="T46" fmla="*/ 286 w 438"/>
                  <a:gd name="T47" fmla="*/ 144 h 504"/>
                  <a:gd name="T48" fmla="*/ 244 w 438"/>
                  <a:gd name="T49" fmla="*/ 136 h 504"/>
                  <a:gd name="T50" fmla="*/ 261 w 438"/>
                  <a:gd name="T51" fmla="*/ 104 h 504"/>
                  <a:gd name="T52" fmla="*/ 219 w 438"/>
                  <a:gd name="T53" fmla="*/ 88 h 504"/>
                  <a:gd name="T54" fmla="*/ 185 w 438"/>
                  <a:gd name="T55" fmla="*/ 64 h 504"/>
                  <a:gd name="T56" fmla="*/ 177 w 438"/>
                  <a:gd name="T57" fmla="*/ 40 h 504"/>
                  <a:gd name="T58" fmla="*/ 143 w 438"/>
                  <a:gd name="T59" fmla="*/ 16 h 504"/>
                  <a:gd name="T60" fmla="*/ 126 w 438"/>
                  <a:gd name="T61" fmla="*/ 0 h 504"/>
                  <a:gd name="T62" fmla="*/ 118 w 438"/>
                  <a:gd name="T63" fmla="*/ 8 h 504"/>
                  <a:gd name="T64" fmla="*/ 67 w 438"/>
                  <a:gd name="T65" fmla="*/ 8 h 504"/>
                  <a:gd name="T66" fmla="*/ 33 w 438"/>
                  <a:gd name="T67" fmla="*/ 24 h 504"/>
                  <a:gd name="T68" fmla="*/ 8 w 438"/>
                  <a:gd name="T69" fmla="*/ 24 h 504"/>
                  <a:gd name="T70" fmla="*/ 0 w 438"/>
                  <a:gd name="T71" fmla="*/ 48 h 504"/>
                  <a:gd name="T72" fmla="*/ 8 w 438"/>
                  <a:gd name="T73" fmla="*/ 80 h 504"/>
                  <a:gd name="T74" fmla="*/ 33 w 438"/>
                  <a:gd name="T75" fmla="*/ 112 h 504"/>
                  <a:gd name="T76" fmla="*/ 59 w 438"/>
                  <a:gd name="T77" fmla="*/ 120 h 504"/>
                  <a:gd name="T78" fmla="*/ 33 w 438"/>
                  <a:gd name="T79" fmla="*/ 128 h 504"/>
                  <a:gd name="T80" fmla="*/ 33 w 438"/>
                  <a:gd name="T81" fmla="*/ 160 h 504"/>
                  <a:gd name="T82" fmla="*/ 8 w 438"/>
                  <a:gd name="T83" fmla="*/ 152 h 504"/>
                  <a:gd name="T84" fmla="*/ 17 w 438"/>
                  <a:gd name="T85" fmla="*/ 168 h 504"/>
                  <a:gd name="T86" fmla="*/ 50 w 438"/>
                  <a:gd name="T87" fmla="*/ 168 h 504"/>
                  <a:gd name="T88" fmla="*/ 50 w 438"/>
                  <a:gd name="T89" fmla="*/ 200 h 504"/>
                  <a:gd name="T90" fmla="*/ 59 w 438"/>
                  <a:gd name="T91" fmla="*/ 232 h 504"/>
                  <a:gd name="T92" fmla="*/ 101 w 438"/>
                  <a:gd name="T93" fmla="*/ 256 h 504"/>
                  <a:gd name="T94" fmla="*/ 75 w 438"/>
                  <a:gd name="T95" fmla="*/ 272 h 504"/>
                  <a:gd name="T96" fmla="*/ 101 w 438"/>
                  <a:gd name="T97" fmla="*/ 312 h 504"/>
                  <a:gd name="T98" fmla="*/ 50 w 438"/>
                  <a:gd name="T99" fmla="*/ 328 h 504"/>
                  <a:gd name="T100" fmla="*/ 59 w 438"/>
                  <a:gd name="T101" fmla="*/ 352 h 504"/>
                  <a:gd name="T102" fmla="*/ 33 w 438"/>
                  <a:gd name="T103" fmla="*/ 352 h 504"/>
                  <a:gd name="T104" fmla="*/ 25 w 438"/>
                  <a:gd name="T105" fmla="*/ 384 h 504"/>
                  <a:gd name="T106" fmla="*/ 0 w 438"/>
                  <a:gd name="T107" fmla="*/ 400 h 504"/>
                  <a:gd name="T108" fmla="*/ 8 w 438"/>
                  <a:gd name="T109" fmla="*/ 416 h 504"/>
                  <a:gd name="T110" fmla="*/ 8 w 438"/>
                  <a:gd name="T111" fmla="*/ 456 h 504"/>
                  <a:gd name="T112" fmla="*/ 17 w 438"/>
                  <a:gd name="T113" fmla="*/ 456 h 504"/>
                  <a:gd name="T114" fmla="*/ 101 w 438"/>
                  <a:gd name="T115" fmla="*/ 504 h 504"/>
                  <a:gd name="T116" fmla="*/ 101 w 438"/>
                  <a:gd name="T117" fmla="*/ 496 h 504"/>
                  <a:gd name="T118" fmla="*/ 126 w 438"/>
                  <a:gd name="T119" fmla="*/ 424 h 5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38" h="504">
                    <a:moveTo>
                      <a:pt x="126" y="424"/>
                    </a:moveTo>
                    <a:lnTo>
                      <a:pt x="160" y="440"/>
                    </a:lnTo>
                    <a:lnTo>
                      <a:pt x="185" y="440"/>
                    </a:lnTo>
                    <a:lnTo>
                      <a:pt x="202" y="456"/>
                    </a:lnTo>
                    <a:lnTo>
                      <a:pt x="236" y="496"/>
                    </a:lnTo>
                    <a:lnTo>
                      <a:pt x="252" y="504"/>
                    </a:lnTo>
                    <a:lnTo>
                      <a:pt x="261" y="472"/>
                    </a:lnTo>
                    <a:lnTo>
                      <a:pt x="286" y="464"/>
                    </a:lnTo>
                    <a:lnTo>
                      <a:pt x="311" y="456"/>
                    </a:lnTo>
                    <a:lnTo>
                      <a:pt x="370" y="432"/>
                    </a:lnTo>
                    <a:lnTo>
                      <a:pt x="413" y="432"/>
                    </a:lnTo>
                    <a:lnTo>
                      <a:pt x="421" y="400"/>
                    </a:lnTo>
                    <a:lnTo>
                      <a:pt x="404" y="392"/>
                    </a:lnTo>
                    <a:lnTo>
                      <a:pt x="404" y="360"/>
                    </a:lnTo>
                    <a:lnTo>
                      <a:pt x="421" y="352"/>
                    </a:lnTo>
                    <a:lnTo>
                      <a:pt x="438" y="312"/>
                    </a:lnTo>
                    <a:lnTo>
                      <a:pt x="396" y="280"/>
                    </a:lnTo>
                    <a:lnTo>
                      <a:pt x="379" y="248"/>
                    </a:lnTo>
                    <a:lnTo>
                      <a:pt x="370" y="216"/>
                    </a:lnTo>
                    <a:lnTo>
                      <a:pt x="387" y="184"/>
                    </a:lnTo>
                    <a:lnTo>
                      <a:pt x="370" y="176"/>
                    </a:lnTo>
                    <a:lnTo>
                      <a:pt x="370" y="136"/>
                    </a:lnTo>
                    <a:lnTo>
                      <a:pt x="328" y="160"/>
                    </a:lnTo>
                    <a:lnTo>
                      <a:pt x="286" y="144"/>
                    </a:lnTo>
                    <a:lnTo>
                      <a:pt x="244" y="136"/>
                    </a:lnTo>
                    <a:lnTo>
                      <a:pt x="261" y="104"/>
                    </a:lnTo>
                    <a:lnTo>
                      <a:pt x="219" y="88"/>
                    </a:lnTo>
                    <a:lnTo>
                      <a:pt x="185" y="64"/>
                    </a:lnTo>
                    <a:lnTo>
                      <a:pt x="177" y="40"/>
                    </a:lnTo>
                    <a:lnTo>
                      <a:pt x="143" y="16"/>
                    </a:lnTo>
                    <a:lnTo>
                      <a:pt x="126" y="0"/>
                    </a:lnTo>
                    <a:lnTo>
                      <a:pt x="118" y="8"/>
                    </a:lnTo>
                    <a:lnTo>
                      <a:pt x="67" y="8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0" y="48"/>
                    </a:lnTo>
                    <a:lnTo>
                      <a:pt x="8" y="80"/>
                    </a:lnTo>
                    <a:lnTo>
                      <a:pt x="33" y="112"/>
                    </a:lnTo>
                    <a:lnTo>
                      <a:pt x="59" y="120"/>
                    </a:lnTo>
                    <a:lnTo>
                      <a:pt x="33" y="128"/>
                    </a:lnTo>
                    <a:lnTo>
                      <a:pt x="33" y="160"/>
                    </a:lnTo>
                    <a:lnTo>
                      <a:pt x="8" y="152"/>
                    </a:lnTo>
                    <a:lnTo>
                      <a:pt x="17" y="168"/>
                    </a:lnTo>
                    <a:lnTo>
                      <a:pt x="50" y="168"/>
                    </a:lnTo>
                    <a:lnTo>
                      <a:pt x="50" y="200"/>
                    </a:lnTo>
                    <a:lnTo>
                      <a:pt x="59" y="232"/>
                    </a:lnTo>
                    <a:lnTo>
                      <a:pt x="101" y="256"/>
                    </a:lnTo>
                    <a:lnTo>
                      <a:pt x="75" y="272"/>
                    </a:lnTo>
                    <a:lnTo>
                      <a:pt x="101" y="312"/>
                    </a:lnTo>
                    <a:lnTo>
                      <a:pt x="50" y="328"/>
                    </a:lnTo>
                    <a:lnTo>
                      <a:pt x="59" y="352"/>
                    </a:lnTo>
                    <a:lnTo>
                      <a:pt x="33" y="352"/>
                    </a:lnTo>
                    <a:lnTo>
                      <a:pt x="25" y="384"/>
                    </a:lnTo>
                    <a:lnTo>
                      <a:pt x="0" y="400"/>
                    </a:lnTo>
                    <a:lnTo>
                      <a:pt x="8" y="416"/>
                    </a:lnTo>
                    <a:lnTo>
                      <a:pt x="8" y="456"/>
                    </a:lnTo>
                    <a:lnTo>
                      <a:pt x="17" y="456"/>
                    </a:lnTo>
                    <a:lnTo>
                      <a:pt x="101" y="504"/>
                    </a:lnTo>
                    <a:lnTo>
                      <a:pt x="101" y="496"/>
                    </a:lnTo>
                    <a:lnTo>
                      <a:pt x="126" y="4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5" name="Freeform 80"/>
              <p:cNvSpPr>
                <a:spLocks/>
              </p:cNvSpPr>
              <p:nvPr/>
            </p:nvSpPr>
            <p:spPr bwMode="auto">
              <a:xfrm>
                <a:off x="2646" y="2664"/>
                <a:ext cx="480" cy="232"/>
              </a:xfrm>
              <a:custGeom>
                <a:avLst/>
                <a:gdLst>
                  <a:gd name="T0" fmla="*/ 421 w 480"/>
                  <a:gd name="T1" fmla="*/ 8 h 232"/>
                  <a:gd name="T2" fmla="*/ 396 w 480"/>
                  <a:gd name="T3" fmla="*/ 0 h 232"/>
                  <a:gd name="T4" fmla="*/ 353 w 480"/>
                  <a:gd name="T5" fmla="*/ 0 h 232"/>
                  <a:gd name="T6" fmla="*/ 328 w 480"/>
                  <a:gd name="T7" fmla="*/ 16 h 232"/>
                  <a:gd name="T8" fmla="*/ 294 w 480"/>
                  <a:gd name="T9" fmla="*/ 16 h 232"/>
                  <a:gd name="T10" fmla="*/ 269 w 480"/>
                  <a:gd name="T11" fmla="*/ 40 h 232"/>
                  <a:gd name="T12" fmla="*/ 244 w 480"/>
                  <a:gd name="T13" fmla="*/ 40 h 232"/>
                  <a:gd name="T14" fmla="*/ 236 w 480"/>
                  <a:gd name="T15" fmla="*/ 24 h 232"/>
                  <a:gd name="T16" fmla="*/ 210 w 480"/>
                  <a:gd name="T17" fmla="*/ 0 h 232"/>
                  <a:gd name="T18" fmla="*/ 177 w 480"/>
                  <a:gd name="T19" fmla="*/ 24 h 232"/>
                  <a:gd name="T20" fmla="*/ 168 w 480"/>
                  <a:gd name="T21" fmla="*/ 24 h 232"/>
                  <a:gd name="T22" fmla="*/ 151 w 480"/>
                  <a:gd name="T23" fmla="*/ 16 h 232"/>
                  <a:gd name="T24" fmla="*/ 126 w 480"/>
                  <a:gd name="T25" fmla="*/ 32 h 232"/>
                  <a:gd name="T26" fmla="*/ 101 w 480"/>
                  <a:gd name="T27" fmla="*/ 56 h 232"/>
                  <a:gd name="T28" fmla="*/ 67 w 480"/>
                  <a:gd name="T29" fmla="*/ 104 h 232"/>
                  <a:gd name="T30" fmla="*/ 25 w 480"/>
                  <a:gd name="T31" fmla="*/ 104 h 232"/>
                  <a:gd name="T32" fmla="*/ 0 w 480"/>
                  <a:gd name="T33" fmla="*/ 136 h 232"/>
                  <a:gd name="T34" fmla="*/ 0 w 480"/>
                  <a:gd name="T35" fmla="*/ 176 h 232"/>
                  <a:gd name="T36" fmla="*/ 33 w 480"/>
                  <a:gd name="T37" fmla="*/ 200 h 232"/>
                  <a:gd name="T38" fmla="*/ 25 w 480"/>
                  <a:gd name="T39" fmla="*/ 208 h 232"/>
                  <a:gd name="T40" fmla="*/ 42 w 480"/>
                  <a:gd name="T41" fmla="*/ 216 h 232"/>
                  <a:gd name="T42" fmla="*/ 67 w 480"/>
                  <a:gd name="T43" fmla="*/ 232 h 232"/>
                  <a:gd name="T44" fmla="*/ 185 w 480"/>
                  <a:gd name="T45" fmla="*/ 216 h 232"/>
                  <a:gd name="T46" fmla="*/ 185 w 480"/>
                  <a:gd name="T47" fmla="*/ 184 h 232"/>
                  <a:gd name="T48" fmla="*/ 236 w 480"/>
                  <a:gd name="T49" fmla="*/ 168 h 232"/>
                  <a:gd name="T50" fmla="*/ 244 w 480"/>
                  <a:gd name="T51" fmla="*/ 152 h 232"/>
                  <a:gd name="T52" fmla="*/ 286 w 480"/>
                  <a:gd name="T53" fmla="*/ 160 h 232"/>
                  <a:gd name="T54" fmla="*/ 328 w 480"/>
                  <a:gd name="T55" fmla="*/ 112 h 232"/>
                  <a:gd name="T56" fmla="*/ 362 w 480"/>
                  <a:gd name="T57" fmla="*/ 112 h 232"/>
                  <a:gd name="T58" fmla="*/ 404 w 480"/>
                  <a:gd name="T59" fmla="*/ 104 h 232"/>
                  <a:gd name="T60" fmla="*/ 404 w 480"/>
                  <a:gd name="T61" fmla="*/ 104 h 232"/>
                  <a:gd name="T62" fmla="*/ 412 w 480"/>
                  <a:gd name="T63" fmla="*/ 104 h 232"/>
                  <a:gd name="T64" fmla="*/ 438 w 480"/>
                  <a:gd name="T65" fmla="*/ 112 h 232"/>
                  <a:gd name="T66" fmla="*/ 455 w 480"/>
                  <a:gd name="T67" fmla="*/ 112 h 232"/>
                  <a:gd name="T68" fmla="*/ 463 w 480"/>
                  <a:gd name="T69" fmla="*/ 64 h 232"/>
                  <a:gd name="T70" fmla="*/ 480 w 480"/>
                  <a:gd name="T71" fmla="*/ 16 h 232"/>
                  <a:gd name="T72" fmla="*/ 421 w 480"/>
                  <a:gd name="T73" fmla="*/ 8 h 2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6" name="Freeform 81"/>
              <p:cNvSpPr>
                <a:spLocks/>
              </p:cNvSpPr>
              <p:nvPr/>
            </p:nvSpPr>
            <p:spPr bwMode="auto">
              <a:xfrm>
                <a:off x="2865" y="3064"/>
                <a:ext cx="438" cy="504"/>
              </a:xfrm>
              <a:custGeom>
                <a:avLst/>
                <a:gdLst>
                  <a:gd name="T0" fmla="*/ 126 w 438"/>
                  <a:gd name="T1" fmla="*/ 424 h 504"/>
                  <a:gd name="T2" fmla="*/ 160 w 438"/>
                  <a:gd name="T3" fmla="*/ 440 h 504"/>
                  <a:gd name="T4" fmla="*/ 185 w 438"/>
                  <a:gd name="T5" fmla="*/ 440 h 504"/>
                  <a:gd name="T6" fmla="*/ 202 w 438"/>
                  <a:gd name="T7" fmla="*/ 456 h 504"/>
                  <a:gd name="T8" fmla="*/ 236 w 438"/>
                  <a:gd name="T9" fmla="*/ 496 h 504"/>
                  <a:gd name="T10" fmla="*/ 252 w 438"/>
                  <a:gd name="T11" fmla="*/ 504 h 504"/>
                  <a:gd name="T12" fmla="*/ 261 w 438"/>
                  <a:gd name="T13" fmla="*/ 472 h 504"/>
                  <a:gd name="T14" fmla="*/ 286 w 438"/>
                  <a:gd name="T15" fmla="*/ 464 h 504"/>
                  <a:gd name="T16" fmla="*/ 311 w 438"/>
                  <a:gd name="T17" fmla="*/ 456 h 504"/>
                  <a:gd name="T18" fmla="*/ 370 w 438"/>
                  <a:gd name="T19" fmla="*/ 432 h 504"/>
                  <a:gd name="T20" fmla="*/ 413 w 438"/>
                  <a:gd name="T21" fmla="*/ 432 h 504"/>
                  <a:gd name="T22" fmla="*/ 421 w 438"/>
                  <a:gd name="T23" fmla="*/ 400 h 504"/>
                  <a:gd name="T24" fmla="*/ 404 w 438"/>
                  <a:gd name="T25" fmla="*/ 392 h 504"/>
                  <a:gd name="T26" fmla="*/ 404 w 438"/>
                  <a:gd name="T27" fmla="*/ 360 h 504"/>
                  <a:gd name="T28" fmla="*/ 421 w 438"/>
                  <a:gd name="T29" fmla="*/ 352 h 504"/>
                  <a:gd name="T30" fmla="*/ 438 w 438"/>
                  <a:gd name="T31" fmla="*/ 312 h 504"/>
                  <a:gd name="T32" fmla="*/ 396 w 438"/>
                  <a:gd name="T33" fmla="*/ 280 h 504"/>
                  <a:gd name="T34" fmla="*/ 379 w 438"/>
                  <a:gd name="T35" fmla="*/ 248 h 504"/>
                  <a:gd name="T36" fmla="*/ 370 w 438"/>
                  <a:gd name="T37" fmla="*/ 216 h 504"/>
                  <a:gd name="T38" fmla="*/ 387 w 438"/>
                  <a:gd name="T39" fmla="*/ 184 h 504"/>
                  <a:gd name="T40" fmla="*/ 370 w 438"/>
                  <a:gd name="T41" fmla="*/ 176 h 504"/>
                  <a:gd name="T42" fmla="*/ 370 w 438"/>
                  <a:gd name="T43" fmla="*/ 136 h 504"/>
                  <a:gd name="T44" fmla="*/ 328 w 438"/>
                  <a:gd name="T45" fmla="*/ 160 h 504"/>
                  <a:gd name="T46" fmla="*/ 286 w 438"/>
                  <a:gd name="T47" fmla="*/ 144 h 504"/>
                  <a:gd name="T48" fmla="*/ 244 w 438"/>
                  <a:gd name="T49" fmla="*/ 136 h 504"/>
                  <a:gd name="T50" fmla="*/ 261 w 438"/>
                  <a:gd name="T51" fmla="*/ 104 h 504"/>
                  <a:gd name="T52" fmla="*/ 219 w 438"/>
                  <a:gd name="T53" fmla="*/ 88 h 504"/>
                  <a:gd name="T54" fmla="*/ 185 w 438"/>
                  <a:gd name="T55" fmla="*/ 64 h 504"/>
                  <a:gd name="T56" fmla="*/ 177 w 438"/>
                  <a:gd name="T57" fmla="*/ 40 h 504"/>
                  <a:gd name="T58" fmla="*/ 143 w 438"/>
                  <a:gd name="T59" fmla="*/ 16 h 504"/>
                  <a:gd name="T60" fmla="*/ 126 w 438"/>
                  <a:gd name="T61" fmla="*/ 0 h 504"/>
                  <a:gd name="T62" fmla="*/ 118 w 438"/>
                  <a:gd name="T63" fmla="*/ 8 h 504"/>
                  <a:gd name="T64" fmla="*/ 67 w 438"/>
                  <a:gd name="T65" fmla="*/ 8 h 504"/>
                  <a:gd name="T66" fmla="*/ 33 w 438"/>
                  <a:gd name="T67" fmla="*/ 24 h 504"/>
                  <a:gd name="T68" fmla="*/ 8 w 438"/>
                  <a:gd name="T69" fmla="*/ 24 h 504"/>
                  <a:gd name="T70" fmla="*/ 0 w 438"/>
                  <a:gd name="T71" fmla="*/ 48 h 504"/>
                  <a:gd name="T72" fmla="*/ 8 w 438"/>
                  <a:gd name="T73" fmla="*/ 80 h 504"/>
                  <a:gd name="T74" fmla="*/ 33 w 438"/>
                  <a:gd name="T75" fmla="*/ 112 h 504"/>
                  <a:gd name="T76" fmla="*/ 59 w 438"/>
                  <a:gd name="T77" fmla="*/ 120 h 504"/>
                  <a:gd name="T78" fmla="*/ 33 w 438"/>
                  <a:gd name="T79" fmla="*/ 128 h 504"/>
                  <a:gd name="T80" fmla="*/ 33 w 438"/>
                  <a:gd name="T81" fmla="*/ 160 h 504"/>
                  <a:gd name="T82" fmla="*/ 8 w 438"/>
                  <a:gd name="T83" fmla="*/ 152 h 504"/>
                  <a:gd name="T84" fmla="*/ 17 w 438"/>
                  <a:gd name="T85" fmla="*/ 168 h 504"/>
                  <a:gd name="T86" fmla="*/ 50 w 438"/>
                  <a:gd name="T87" fmla="*/ 168 h 504"/>
                  <a:gd name="T88" fmla="*/ 50 w 438"/>
                  <a:gd name="T89" fmla="*/ 200 h 504"/>
                  <a:gd name="T90" fmla="*/ 59 w 438"/>
                  <a:gd name="T91" fmla="*/ 232 h 504"/>
                  <a:gd name="T92" fmla="*/ 101 w 438"/>
                  <a:gd name="T93" fmla="*/ 256 h 504"/>
                  <a:gd name="T94" fmla="*/ 75 w 438"/>
                  <a:gd name="T95" fmla="*/ 272 h 504"/>
                  <a:gd name="T96" fmla="*/ 101 w 438"/>
                  <a:gd name="T97" fmla="*/ 312 h 504"/>
                  <a:gd name="T98" fmla="*/ 50 w 438"/>
                  <a:gd name="T99" fmla="*/ 328 h 504"/>
                  <a:gd name="T100" fmla="*/ 59 w 438"/>
                  <a:gd name="T101" fmla="*/ 352 h 504"/>
                  <a:gd name="T102" fmla="*/ 33 w 438"/>
                  <a:gd name="T103" fmla="*/ 352 h 504"/>
                  <a:gd name="T104" fmla="*/ 25 w 438"/>
                  <a:gd name="T105" fmla="*/ 384 h 504"/>
                  <a:gd name="T106" fmla="*/ 0 w 438"/>
                  <a:gd name="T107" fmla="*/ 400 h 504"/>
                  <a:gd name="T108" fmla="*/ 8 w 438"/>
                  <a:gd name="T109" fmla="*/ 416 h 504"/>
                  <a:gd name="T110" fmla="*/ 8 w 438"/>
                  <a:gd name="T111" fmla="*/ 456 h 504"/>
                  <a:gd name="T112" fmla="*/ 17 w 438"/>
                  <a:gd name="T113" fmla="*/ 456 h 504"/>
                  <a:gd name="T114" fmla="*/ 101 w 438"/>
                  <a:gd name="T115" fmla="*/ 504 h 504"/>
                  <a:gd name="T116" fmla="*/ 101 w 438"/>
                  <a:gd name="T117" fmla="*/ 496 h 504"/>
                  <a:gd name="T118" fmla="*/ 126 w 438"/>
                  <a:gd name="T119" fmla="*/ 424 h 5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38" h="504">
                    <a:moveTo>
                      <a:pt x="126" y="424"/>
                    </a:moveTo>
                    <a:lnTo>
                      <a:pt x="160" y="440"/>
                    </a:lnTo>
                    <a:lnTo>
                      <a:pt x="185" y="440"/>
                    </a:lnTo>
                    <a:lnTo>
                      <a:pt x="202" y="456"/>
                    </a:lnTo>
                    <a:lnTo>
                      <a:pt x="236" y="496"/>
                    </a:lnTo>
                    <a:lnTo>
                      <a:pt x="252" y="504"/>
                    </a:lnTo>
                    <a:lnTo>
                      <a:pt x="261" y="472"/>
                    </a:lnTo>
                    <a:lnTo>
                      <a:pt x="286" y="464"/>
                    </a:lnTo>
                    <a:lnTo>
                      <a:pt x="311" y="456"/>
                    </a:lnTo>
                    <a:lnTo>
                      <a:pt x="370" y="432"/>
                    </a:lnTo>
                    <a:lnTo>
                      <a:pt x="413" y="432"/>
                    </a:lnTo>
                    <a:lnTo>
                      <a:pt x="421" y="400"/>
                    </a:lnTo>
                    <a:lnTo>
                      <a:pt x="404" y="392"/>
                    </a:lnTo>
                    <a:lnTo>
                      <a:pt x="404" y="360"/>
                    </a:lnTo>
                    <a:lnTo>
                      <a:pt x="421" y="352"/>
                    </a:lnTo>
                    <a:lnTo>
                      <a:pt x="438" y="312"/>
                    </a:lnTo>
                    <a:lnTo>
                      <a:pt x="396" y="280"/>
                    </a:lnTo>
                    <a:lnTo>
                      <a:pt x="379" y="248"/>
                    </a:lnTo>
                    <a:lnTo>
                      <a:pt x="370" y="216"/>
                    </a:lnTo>
                    <a:lnTo>
                      <a:pt x="387" y="184"/>
                    </a:lnTo>
                    <a:lnTo>
                      <a:pt x="370" y="176"/>
                    </a:lnTo>
                    <a:lnTo>
                      <a:pt x="370" y="136"/>
                    </a:lnTo>
                    <a:lnTo>
                      <a:pt x="328" y="160"/>
                    </a:lnTo>
                    <a:lnTo>
                      <a:pt x="286" y="144"/>
                    </a:lnTo>
                    <a:lnTo>
                      <a:pt x="244" y="136"/>
                    </a:lnTo>
                    <a:lnTo>
                      <a:pt x="261" y="104"/>
                    </a:lnTo>
                    <a:lnTo>
                      <a:pt x="219" y="88"/>
                    </a:lnTo>
                    <a:lnTo>
                      <a:pt x="185" y="64"/>
                    </a:lnTo>
                    <a:lnTo>
                      <a:pt x="177" y="40"/>
                    </a:lnTo>
                    <a:lnTo>
                      <a:pt x="143" y="16"/>
                    </a:lnTo>
                    <a:lnTo>
                      <a:pt x="126" y="0"/>
                    </a:lnTo>
                    <a:lnTo>
                      <a:pt x="118" y="8"/>
                    </a:lnTo>
                    <a:lnTo>
                      <a:pt x="67" y="8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0" y="48"/>
                    </a:lnTo>
                    <a:lnTo>
                      <a:pt x="8" y="80"/>
                    </a:lnTo>
                    <a:lnTo>
                      <a:pt x="33" y="112"/>
                    </a:lnTo>
                    <a:lnTo>
                      <a:pt x="59" y="120"/>
                    </a:lnTo>
                    <a:lnTo>
                      <a:pt x="33" y="128"/>
                    </a:lnTo>
                    <a:lnTo>
                      <a:pt x="33" y="160"/>
                    </a:lnTo>
                    <a:lnTo>
                      <a:pt x="8" y="152"/>
                    </a:lnTo>
                    <a:lnTo>
                      <a:pt x="17" y="168"/>
                    </a:lnTo>
                    <a:lnTo>
                      <a:pt x="50" y="168"/>
                    </a:lnTo>
                    <a:lnTo>
                      <a:pt x="50" y="200"/>
                    </a:lnTo>
                    <a:lnTo>
                      <a:pt x="59" y="232"/>
                    </a:lnTo>
                    <a:lnTo>
                      <a:pt x="101" y="256"/>
                    </a:lnTo>
                    <a:lnTo>
                      <a:pt x="75" y="272"/>
                    </a:lnTo>
                    <a:lnTo>
                      <a:pt x="101" y="312"/>
                    </a:lnTo>
                    <a:lnTo>
                      <a:pt x="50" y="328"/>
                    </a:lnTo>
                    <a:lnTo>
                      <a:pt x="59" y="352"/>
                    </a:lnTo>
                    <a:lnTo>
                      <a:pt x="33" y="352"/>
                    </a:lnTo>
                    <a:lnTo>
                      <a:pt x="25" y="384"/>
                    </a:lnTo>
                    <a:lnTo>
                      <a:pt x="0" y="400"/>
                    </a:lnTo>
                    <a:lnTo>
                      <a:pt x="8" y="416"/>
                    </a:lnTo>
                    <a:lnTo>
                      <a:pt x="8" y="456"/>
                    </a:lnTo>
                    <a:lnTo>
                      <a:pt x="17" y="456"/>
                    </a:lnTo>
                    <a:lnTo>
                      <a:pt x="101" y="504"/>
                    </a:lnTo>
                    <a:lnTo>
                      <a:pt x="101" y="496"/>
                    </a:lnTo>
                    <a:lnTo>
                      <a:pt x="126" y="42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7" name="Freeform 82"/>
              <p:cNvSpPr>
                <a:spLocks/>
              </p:cNvSpPr>
              <p:nvPr/>
            </p:nvSpPr>
            <p:spPr bwMode="auto">
              <a:xfrm>
                <a:off x="2966" y="3488"/>
                <a:ext cx="210" cy="352"/>
              </a:xfrm>
              <a:custGeom>
                <a:avLst/>
                <a:gdLst>
                  <a:gd name="T0" fmla="*/ 151 w 210"/>
                  <a:gd name="T1" fmla="*/ 304 h 352"/>
                  <a:gd name="T2" fmla="*/ 185 w 210"/>
                  <a:gd name="T3" fmla="*/ 288 h 352"/>
                  <a:gd name="T4" fmla="*/ 185 w 210"/>
                  <a:gd name="T5" fmla="*/ 248 h 352"/>
                  <a:gd name="T6" fmla="*/ 210 w 210"/>
                  <a:gd name="T7" fmla="*/ 232 h 352"/>
                  <a:gd name="T8" fmla="*/ 194 w 210"/>
                  <a:gd name="T9" fmla="*/ 192 h 352"/>
                  <a:gd name="T10" fmla="*/ 168 w 210"/>
                  <a:gd name="T11" fmla="*/ 184 h 352"/>
                  <a:gd name="T12" fmla="*/ 143 w 210"/>
                  <a:gd name="T13" fmla="*/ 152 h 352"/>
                  <a:gd name="T14" fmla="*/ 135 w 210"/>
                  <a:gd name="T15" fmla="*/ 96 h 352"/>
                  <a:gd name="T16" fmla="*/ 135 w 210"/>
                  <a:gd name="T17" fmla="*/ 72 h 352"/>
                  <a:gd name="T18" fmla="*/ 101 w 210"/>
                  <a:gd name="T19" fmla="*/ 32 h 352"/>
                  <a:gd name="T20" fmla="*/ 84 w 210"/>
                  <a:gd name="T21" fmla="*/ 16 h 352"/>
                  <a:gd name="T22" fmla="*/ 59 w 210"/>
                  <a:gd name="T23" fmla="*/ 16 h 352"/>
                  <a:gd name="T24" fmla="*/ 25 w 210"/>
                  <a:gd name="T25" fmla="*/ 0 h 352"/>
                  <a:gd name="T26" fmla="*/ 0 w 210"/>
                  <a:gd name="T27" fmla="*/ 72 h 352"/>
                  <a:gd name="T28" fmla="*/ 0 w 210"/>
                  <a:gd name="T29" fmla="*/ 80 h 352"/>
                  <a:gd name="T30" fmla="*/ 17 w 210"/>
                  <a:gd name="T31" fmla="*/ 88 h 352"/>
                  <a:gd name="T32" fmla="*/ 33 w 210"/>
                  <a:gd name="T33" fmla="*/ 104 h 352"/>
                  <a:gd name="T34" fmla="*/ 33 w 210"/>
                  <a:gd name="T35" fmla="*/ 120 h 352"/>
                  <a:gd name="T36" fmla="*/ 33 w 210"/>
                  <a:gd name="T37" fmla="*/ 160 h 352"/>
                  <a:gd name="T38" fmla="*/ 42 w 210"/>
                  <a:gd name="T39" fmla="*/ 248 h 352"/>
                  <a:gd name="T40" fmla="*/ 67 w 210"/>
                  <a:gd name="T41" fmla="*/ 288 h 352"/>
                  <a:gd name="T42" fmla="*/ 109 w 210"/>
                  <a:gd name="T43" fmla="*/ 320 h 352"/>
                  <a:gd name="T44" fmla="*/ 135 w 210"/>
                  <a:gd name="T45" fmla="*/ 352 h 352"/>
                  <a:gd name="T46" fmla="*/ 151 w 210"/>
                  <a:gd name="T47" fmla="*/ 344 h 352"/>
                  <a:gd name="T48" fmla="*/ 151 w 210"/>
                  <a:gd name="T49" fmla="*/ 304 h 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10" h="352">
                    <a:moveTo>
                      <a:pt x="151" y="304"/>
                    </a:moveTo>
                    <a:lnTo>
                      <a:pt x="185" y="288"/>
                    </a:lnTo>
                    <a:lnTo>
                      <a:pt x="185" y="248"/>
                    </a:lnTo>
                    <a:lnTo>
                      <a:pt x="210" y="232"/>
                    </a:lnTo>
                    <a:lnTo>
                      <a:pt x="194" y="192"/>
                    </a:lnTo>
                    <a:lnTo>
                      <a:pt x="168" y="184"/>
                    </a:lnTo>
                    <a:lnTo>
                      <a:pt x="143" y="152"/>
                    </a:lnTo>
                    <a:lnTo>
                      <a:pt x="135" y="96"/>
                    </a:lnTo>
                    <a:lnTo>
                      <a:pt x="135" y="72"/>
                    </a:lnTo>
                    <a:lnTo>
                      <a:pt x="101" y="32"/>
                    </a:lnTo>
                    <a:lnTo>
                      <a:pt x="84" y="16"/>
                    </a:lnTo>
                    <a:lnTo>
                      <a:pt x="59" y="16"/>
                    </a:lnTo>
                    <a:lnTo>
                      <a:pt x="25" y="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7" y="88"/>
                    </a:lnTo>
                    <a:lnTo>
                      <a:pt x="33" y="104"/>
                    </a:lnTo>
                    <a:lnTo>
                      <a:pt x="33" y="120"/>
                    </a:lnTo>
                    <a:lnTo>
                      <a:pt x="33" y="160"/>
                    </a:lnTo>
                    <a:lnTo>
                      <a:pt x="42" y="248"/>
                    </a:lnTo>
                    <a:lnTo>
                      <a:pt x="67" y="288"/>
                    </a:lnTo>
                    <a:lnTo>
                      <a:pt x="109" y="320"/>
                    </a:lnTo>
                    <a:lnTo>
                      <a:pt x="135" y="352"/>
                    </a:lnTo>
                    <a:lnTo>
                      <a:pt x="151" y="344"/>
                    </a:lnTo>
                    <a:lnTo>
                      <a:pt x="151" y="3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8" name="Freeform 83"/>
              <p:cNvSpPr>
                <a:spLocks/>
              </p:cNvSpPr>
              <p:nvPr/>
            </p:nvSpPr>
            <p:spPr bwMode="auto">
              <a:xfrm>
                <a:off x="3101" y="3488"/>
                <a:ext cx="606" cy="704"/>
              </a:xfrm>
              <a:custGeom>
                <a:avLst/>
                <a:gdLst>
                  <a:gd name="T0" fmla="*/ 606 w 606"/>
                  <a:gd name="T1" fmla="*/ 24 h 704"/>
                  <a:gd name="T2" fmla="*/ 556 w 606"/>
                  <a:gd name="T3" fmla="*/ 0 h 704"/>
                  <a:gd name="T4" fmla="*/ 530 w 606"/>
                  <a:gd name="T5" fmla="*/ 56 h 704"/>
                  <a:gd name="T6" fmla="*/ 446 w 606"/>
                  <a:gd name="T7" fmla="*/ 72 h 704"/>
                  <a:gd name="T8" fmla="*/ 379 w 606"/>
                  <a:gd name="T9" fmla="*/ 56 h 704"/>
                  <a:gd name="T10" fmla="*/ 286 w 606"/>
                  <a:gd name="T11" fmla="*/ 104 h 704"/>
                  <a:gd name="T12" fmla="*/ 236 w 606"/>
                  <a:gd name="T13" fmla="*/ 136 h 704"/>
                  <a:gd name="T14" fmla="*/ 134 w 606"/>
                  <a:gd name="T15" fmla="*/ 184 h 704"/>
                  <a:gd name="T16" fmla="*/ 75 w 606"/>
                  <a:gd name="T17" fmla="*/ 200 h 704"/>
                  <a:gd name="T18" fmla="*/ 75 w 606"/>
                  <a:gd name="T19" fmla="*/ 232 h 704"/>
                  <a:gd name="T20" fmla="*/ 50 w 606"/>
                  <a:gd name="T21" fmla="*/ 288 h 704"/>
                  <a:gd name="T22" fmla="*/ 16 w 606"/>
                  <a:gd name="T23" fmla="*/ 344 h 704"/>
                  <a:gd name="T24" fmla="*/ 33 w 606"/>
                  <a:gd name="T25" fmla="*/ 392 h 704"/>
                  <a:gd name="T26" fmla="*/ 59 w 606"/>
                  <a:gd name="T27" fmla="*/ 464 h 704"/>
                  <a:gd name="T28" fmla="*/ 118 w 606"/>
                  <a:gd name="T29" fmla="*/ 480 h 704"/>
                  <a:gd name="T30" fmla="*/ 286 w 606"/>
                  <a:gd name="T31" fmla="*/ 472 h 704"/>
                  <a:gd name="T32" fmla="*/ 337 w 606"/>
                  <a:gd name="T33" fmla="*/ 496 h 704"/>
                  <a:gd name="T34" fmla="*/ 294 w 606"/>
                  <a:gd name="T35" fmla="*/ 512 h 704"/>
                  <a:gd name="T36" fmla="*/ 210 w 606"/>
                  <a:gd name="T37" fmla="*/ 488 h 704"/>
                  <a:gd name="T38" fmla="*/ 160 w 606"/>
                  <a:gd name="T39" fmla="*/ 512 h 704"/>
                  <a:gd name="T40" fmla="*/ 160 w 606"/>
                  <a:gd name="T41" fmla="*/ 568 h 704"/>
                  <a:gd name="T42" fmla="*/ 202 w 606"/>
                  <a:gd name="T43" fmla="*/ 592 h 704"/>
                  <a:gd name="T44" fmla="*/ 236 w 606"/>
                  <a:gd name="T45" fmla="*/ 672 h 704"/>
                  <a:gd name="T46" fmla="*/ 278 w 606"/>
                  <a:gd name="T47" fmla="*/ 656 h 704"/>
                  <a:gd name="T48" fmla="*/ 337 w 606"/>
                  <a:gd name="T49" fmla="*/ 656 h 704"/>
                  <a:gd name="T50" fmla="*/ 328 w 606"/>
                  <a:gd name="T51" fmla="*/ 568 h 704"/>
                  <a:gd name="T52" fmla="*/ 370 w 606"/>
                  <a:gd name="T53" fmla="*/ 584 h 704"/>
                  <a:gd name="T54" fmla="*/ 387 w 606"/>
                  <a:gd name="T55" fmla="*/ 576 h 704"/>
                  <a:gd name="T56" fmla="*/ 353 w 606"/>
                  <a:gd name="T57" fmla="*/ 528 h 704"/>
                  <a:gd name="T58" fmla="*/ 455 w 606"/>
                  <a:gd name="T59" fmla="*/ 528 h 704"/>
                  <a:gd name="T60" fmla="*/ 438 w 606"/>
                  <a:gd name="T61" fmla="*/ 464 h 704"/>
                  <a:gd name="T62" fmla="*/ 438 w 606"/>
                  <a:gd name="T63" fmla="*/ 448 h 704"/>
                  <a:gd name="T64" fmla="*/ 480 w 606"/>
                  <a:gd name="T65" fmla="*/ 480 h 704"/>
                  <a:gd name="T66" fmla="*/ 463 w 606"/>
                  <a:gd name="T67" fmla="*/ 440 h 704"/>
                  <a:gd name="T68" fmla="*/ 353 w 606"/>
                  <a:gd name="T69" fmla="*/ 384 h 704"/>
                  <a:gd name="T70" fmla="*/ 337 w 606"/>
                  <a:gd name="T71" fmla="*/ 400 h 704"/>
                  <a:gd name="T72" fmla="*/ 311 w 606"/>
                  <a:gd name="T73" fmla="*/ 408 h 704"/>
                  <a:gd name="T74" fmla="*/ 294 w 606"/>
                  <a:gd name="T75" fmla="*/ 376 h 704"/>
                  <a:gd name="T76" fmla="*/ 337 w 606"/>
                  <a:gd name="T77" fmla="*/ 360 h 704"/>
                  <a:gd name="T78" fmla="*/ 320 w 606"/>
                  <a:gd name="T79" fmla="*/ 320 h 704"/>
                  <a:gd name="T80" fmla="*/ 236 w 606"/>
                  <a:gd name="T81" fmla="*/ 240 h 704"/>
                  <a:gd name="T82" fmla="*/ 261 w 606"/>
                  <a:gd name="T83" fmla="*/ 200 h 704"/>
                  <a:gd name="T84" fmla="*/ 294 w 606"/>
                  <a:gd name="T85" fmla="*/ 232 h 704"/>
                  <a:gd name="T86" fmla="*/ 337 w 606"/>
                  <a:gd name="T87" fmla="*/ 264 h 704"/>
                  <a:gd name="T88" fmla="*/ 362 w 606"/>
                  <a:gd name="T89" fmla="*/ 208 h 704"/>
                  <a:gd name="T90" fmla="*/ 387 w 606"/>
                  <a:gd name="T91" fmla="*/ 144 h 704"/>
                  <a:gd name="T92" fmla="*/ 497 w 606"/>
                  <a:gd name="T93" fmla="*/ 112 h 704"/>
                  <a:gd name="T94" fmla="*/ 564 w 606"/>
                  <a:gd name="T95" fmla="*/ 112 h 704"/>
                  <a:gd name="T96" fmla="*/ 598 w 606"/>
                  <a:gd name="T97" fmla="*/ 96 h 7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06" h="704">
                    <a:moveTo>
                      <a:pt x="589" y="72"/>
                    </a:moveTo>
                    <a:lnTo>
                      <a:pt x="606" y="24"/>
                    </a:lnTo>
                    <a:lnTo>
                      <a:pt x="581" y="0"/>
                    </a:lnTo>
                    <a:lnTo>
                      <a:pt x="556" y="0"/>
                    </a:lnTo>
                    <a:lnTo>
                      <a:pt x="564" y="40"/>
                    </a:lnTo>
                    <a:lnTo>
                      <a:pt x="530" y="56"/>
                    </a:lnTo>
                    <a:lnTo>
                      <a:pt x="471" y="72"/>
                    </a:lnTo>
                    <a:lnTo>
                      <a:pt x="446" y="72"/>
                    </a:lnTo>
                    <a:lnTo>
                      <a:pt x="412" y="72"/>
                    </a:lnTo>
                    <a:lnTo>
                      <a:pt x="379" y="56"/>
                    </a:lnTo>
                    <a:lnTo>
                      <a:pt x="328" y="88"/>
                    </a:lnTo>
                    <a:lnTo>
                      <a:pt x="286" y="104"/>
                    </a:lnTo>
                    <a:lnTo>
                      <a:pt x="244" y="104"/>
                    </a:lnTo>
                    <a:lnTo>
                      <a:pt x="236" y="136"/>
                    </a:lnTo>
                    <a:lnTo>
                      <a:pt x="168" y="144"/>
                    </a:lnTo>
                    <a:lnTo>
                      <a:pt x="134" y="184"/>
                    </a:lnTo>
                    <a:lnTo>
                      <a:pt x="109" y="184"/>
                    </a:lnTo>
                    <a:lnTo>
                      <a:pt x="75" y="200"/>
                    </a:lnTo>
                    <a:lnTo>
                      <a:pt x="67" y="200"/>
                    </a:lnTo>
                    <a:lnTo>
                      <a:pt x="75" y="232"/>
                    </a:lnTo>
                    <a:lnTo>
                      <a:pt x="50" y="248"/>
                    </a:lnTo>
                    <a:lnTo>
                      <a:pt x="50" y="288"/>
                    </a:lnTo>
                    <a:lnTo>
                      <a:pt x="16" y="304"/>
                    </a:lnTo>
                    <a:lnTo>
                      <a:pt x="16" y="344"/>
                    </a:lnTo>
                    <a:lnTo>
                      <a:pt x="0" y="352"/>
                    </a:lnTo>
                    <a:lnTo>
                      <a:pt x="33" y="392"/>
                    </a:lnTo>
                    <a:lnTo>
                      <a:pt x="75" y="424"/>
                    </a:lnTo>
                    <a:lnTo>
                      <a:pt x="59" y="464"/>
                    </a:lnTo>
                    <a:lnTo>
                      <a:pt x="92" y="464"/>
                    </a:lnTo>
                    <a:lnTo>
                      <a:pt x="118" y="480"/>
                    </a:lnTo>
                    <a:lnTo>
                      <a:pt x="202" y="480"/>
                    </a:lnTo>
                    <a:lnTo>
                      <a:pt x="286" y="472"/>
                    </a:lnTo>
                    <a:lnTo>
                      <a:pt x="362" y="480"/>
                    </a:lnTo>
                    <a:lnTo>
                      <a:pt x="337" y="496"/>
                    </a:lnTo>
                    <a:lnTo>
                      <a:pt x="328" y="512"/>
                    </a:lnTo>
                    <a:lnTo>
                      <a:pt x="294" y="512"/>
                    </a:lnTo>
                    <a:lnTo>
                      <a:pt x="261" y="504"/>
                    </a:lnTo>
                    <a:lnTo>
                      <a:pt x="210" y="488"/>
                    </a:lnTo>
                    <a:lnTo>
                      <a:pt x="185" y="504"/>
                    </a:lnTo>
                    <a:lnTo>
                      <a:pt x="160" y="512"/>
                    </a:lnTo>
                    <a:lnTo>
                      <a:pt x="134" y="552"/>
                    </a:lnTo>
                    <a:lnTo>
                      <a:pt x="160" y="568"/>
                    </a:lnTo>
                    <a:lnTo>
                      <a:pt x="185" y="584"/>
                    </a:lnTo>
                    <a:lnTo>
                      <a:pt x="202" y="592"/>
                    </a:lnTo>
                    <a:lnTo>
                      <a:pt x="210" y="624"/>
                    </a:lnTo>
                    <a:lnTo>
                      <a:pt x="236" y="672"/>
                    </a:lnTo>
                    <a:lnTo>
                      <a:pt x="252" y="648"/>
                    </a:lnTo>
                    <a:lnTo>
                      <a:pt x="278" y="656"/>
                    </a:lnTo>
                    <a:lnTo>
                      <a:pt x="311" y="704"/>
                    </a:lnTo>
                    <a:lnTo>
                      <a:pt x="337" y="656"/>
                    </a:lnTo>
                    <a:lnTo>
                      <a:pt x="396" y="688"/>
                    </a:lnTo>
                    <a:lnTo>
                      <a:pt x="328" y="568"/>
                    </a:lnTo>
                    <a:lnTo>
                      <a:pt x="353" y="576"/>
                    </a:lnTo>
                    <a:lnTo>
                      <a:pt x="370" y="584"/>
                    </a:lnTo>
                    <a:lnTo>
                      <a:pt x="370" y="600"/>
                    </a:lnTo>
                    <a:lnTo>
                      <a:pt x="387" y="576"/>
                    </a:lnTo>
                    <a:lnTo>
                      <a:pt x="412" y="560"/>
                    </a:lnTo>
                    <a:lnTo>
                      <a:pt x="353" y="528"/>
                    </a:lnTo>
                    <a:lnTo>
                      <a:pt x="404" y="512"/>
                    </a:lnTo>
                    <a:lnTo>
                      <a:pt x="455" y="528"/>
                    </a:lnTo>
                    <a:lnTo>
                      <a:pt x="446" y="488"/>
                    </a:lnTo>
                    <a:lnTo>
                      <a:pt x="438" y="464"/>
                    </a:lnTo>
                    <a:lnTo>
                      <a:pt x="412" y="448"/>
                    </a:lnTo>
                    <a:lnTo>
                      <a:pt x="438" y="448"/>
                    </a:lnTo>
                    <a:lnTo>
                      <a:pt x="455" y="464"/>
                    </a:lnTo>
                    <a:lnTo>
                      <a:pt x="480" y="480"/>
                    </a:lnTo>
                    <a:lnTo>
                      <a:pt x="514" y="472"/>
                    </a:lnTo>
                    <a:lnTo>
                      <a:pt x="463" y="440"/>
                    </a:lnTo>
                    <a:lnTo>
                      <a:pt x="421" y="408"/>
                    </a:lnTo>
                    <a:lnTo>
                      <a:pt x="353" y="384"/>
                    </a:lnTo>
                    <a:lnTo>
                      <a:pt x="337" y="384"/>
                    </a:lnTo>
                    <a:lnTo>
                      <a:pt x="337" y="400"/>
                    </a:lnTo>
                    <a:lnTo>
                      <a:pt x="345" y="416"/>
                    </a:lnTo>
                    <a:lnTo>
                      <a:pt x="311" y="408"/>
                    </a:lnTo>
                    <a:lnTo>
                      <a:pt x="294" y="400"/>
                    </a:lnTo>
                    <a:lnTo>
                      <a:pt x="294" y="376"/>
                    </a:lnTo>
                    <a:lnTo>
                      <a:pt x="294" y="352"/>
                    </a:lnTo>
                    <a:lnTo>
                      <a:pt x="337" y="360"/>
                    </a:lnTo>
                    <a:lnTo>
                      <a:pt x="337" y="336"/>
                    </a:lnTo>
                    <a:lnTo>
                      <a:pt x="320" y="320"/>
                    </a:lnTo>
                    <a:lnTo>
                      <a:pt x="269" y="288"/>
                    </a:lnTo>
                    <a:lnTo>
                      <a:pt x="236" y="240"/>
                    </a:lnTo>
                    <a:lnTo>
                      <a:pt x="244" y="224"/>
                    </a:lnTo>
                    <a:lnTo>
                      <a:pt x="261" y="200"/>
                    </a:lnTo>
                    <a:lnTo>
                      <a:pt x="269" y="224"/>
                    </a:lnTo>
                    <a:lnTo>
                      <a:pt x="294" y="232"/>
                    </a:lnTo>
                    <a:lnTo>
                      <a:pt x="320" y="240"/>
                    </a:lnTo>
                    <a:lnTo>
                      <a:pt x="337" y="264"/>
                    </a:lnTo>
                    <a:lnTo>
                      <a:pt x="337" y="232"/>
                    </a:lnTo>
                    <a:lnTo>
                      <a:pt x="362" y="208"/>
                    </a:lnTo>
                    <a:lnTo>
                      <a:pt x="370" y="160"/>
                    </a:lnTo>
                    <a:lnTo>
                      <a:pt x="387" y="144"/>
                    </a:lnTo>
                    <a:lnTo>
                      <a:pt x="412" y="136"/>
                    </a:lnTo>
                    <a:lnTo>
                      <a:pt x="497" y="112"/>
                    </a:lnTo>
                    <a:lnTo>
                      <a:pt x="539" y="112"/>
                    </a:lnTo>
                    <a:lnTo>
                      <a:pt x="564" y="112"/>
                    </a:lnTo>
                    <a:lnTo>
                      <a:pt x="573" y="128"/>
                    </a:lnTo>
                    <a:lnTo>
                      <a:pt x="598" y="96"/>
                    </a:lnTo>
                    <a:lnTo>
                      <a:pt x="589" y="7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9" name="Freeform 84"/>
              <p:cNvSpPr>
                <a:spLocks/>
              </p:cNvSpPr>
              <p:nvPr/>
            </p:nvSpPr>
            <p:spPr bwMode="auto">
              <a:xfrm>
                <a:off x="2966" y="3488"/>
                <a:ext cx="210" cy="352"/>
              </a:xfrm>
              <a:custGeom>
                <a:avLst/>
                <a:gdLst>
                  <a:gd name="T0" fmla="*/ 151 w 210"/>
                  <a:gd name="T1" fmla="*/ 304 h 352"/>
                  <a:gd name="T2" fmla="*/ 185 w 210"/>
                  <a:gd name="T3" fmla="*/ 288 h 352"/>
                  <a:gd name="T4" fmla="*/ 185 w 210"/>
                  <a:gd name="T5" fmla="*/ 248 h 352"/>
                  <a:gd name="T6" fmla="*/ 210 w 210"/>
                  <a:gd name="T7" fmla="*/ 232 h 352"/>
                  <a:gd name="T8" fmla="*/ 194 w 210"/>
                  <a:gd name="T9" fmla="*/ 192 h 352"/>
                  <a:gd name="T10" fmla="*/ 168 w 210"/>
                  <a:gd name="T11" fmla="*/ 184 h 352"/>
                  <a:gd name="T12" fmla="*/ 143 w 210"/>
                  <a:gd name="T13" fmla="*/ 152 h 352"/>
                  <a:gd name="T14" fmla="*/ 135 w 210"/>
                  <a:gd name="T15" fmla="*/ 96 h 352"/>
                  <a:gd name="T16" fmla="*/ 135 w 210"/>
                  <a:gd name="T17" fmla="*/ 72 h 352"/>
                  <a:gd name="T18" fmla="*/ 135 w 210"/>
                  <a:gd name="T19" fmla="*/ 72 h 352"/>
                  <a:gd name="T20" fmla="*/ 101 w 210"/>
                  <a:gd name="T21" fmla="*/ 32 h 352"/>
                  <a:gd name="T22" fmla="*/ 84 w 210"/>
                  <a:gd name="T23" fmla="*/ 16 h 352"/>
                  <a:gd name="T24" fmla="*/ 59 w 210"/>
                  <a:gd name="T25" fmla="*/ 16 h 352"/>
                  <a:gd name="T26" fmla="*/ 25 w 210"/>
                  <a:gd name="T27" fmla="*/ 0 h 352"/>
                  <a:gd name="T28" fmla="*/ 0 w 210"/>
                  <a:gd name="T29" fmla="*/ 72 h 352"/>
                  <a:gd name="T30" fmla="*/ 0 w 210"/>
                  <a:gd name="T31" fmla="*/ 80 h 352"/>
                  <a:gd name="T32" fmla="*/ 17 w 210"/>
                  <a:gd name="T33" fmla="*/ 88 h 352"/>
                  <a:gd name="T34" fmla="*/ 33 w 210"/>
                  <a:gd name="T35" fmla="*/ 104 h 352"/>
                  <a:gd name="T36" fmla="*/ 33 w 210"/>
                  <a:gd name="T37" fmla="*/ 120 h 352"/>
                  <a:gd name="T38" fmla="*/ 33 w 210"/>
                  <a:gd name="T39" fmla="*/ 160 h 352"/>
                  <a:gd name="T40" fmla="*/ 42 w 210"/>
                  <a:gd name="T41" fmla="*/ 248 h 352"/>
                  <a:gd name="T42" fmla="*/ 67 w 210"/>
                  <a:gd name="T43" fmla="*/ 288 h 352"/>
                  <a:gd name="T44" fmla="*/ 109 w 210"/>
                  <a:gd name="T45" fmla="*/ 320 h 352"/>
                  <a:gd name="T46" fmla="*/ 135 w 210"/>
                  <a:gd name="T47" fmla="*/ 352 h 352"/>
                  <a:gd name="T48" fmla="*/ 151 w 210"/>
                  <a:gd name="T49" fmla="*/ 344 h 352"/>
                  <a:gd name="T50" fmla="*/ 151 w 210"/>
                  <a:gd name="T51" fmla="*/ 304 h 3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0" h="352">
                    <a:moveTo>
                      <a:pt x="151" y="304"/>
                    </a:moveTo>
                    <a:lnTo>
                      <a:pt x="185" y="288"/>
                    </a:lnTo>
                    <a:lnTo>
                      <a:pt x="185" y="248"/>
                    </a:lnTo>
                    <a:lnTo>
                      <a:pt x="210" y="232"/>
                    </a:lnTo>
                    <a:lnTo>
                      <a:pt x="194" y="192"/>
                    </a:lnTo>
                    <a:lnTo>
                      <a:pt x="168" y="184"/>
                    </a:lnTo>
                    <a:lnTo>
                      <a:pt x="143" y="152"/>
                    </a:lnTo>
                    <a:lnTo>
                      <a:pt x="135" y="96"/>
                    </a:lnTo>
                    <a:lnTo>
                      <a:pt x="135" y="72"/>
                    </a:lnTo>
                    <a:lnTo>
                      <a:pt x="101" y="32"/>
                    </a:lnTo>
                    <a:lnTo>
                      <a:pt x="84" y="16"/>
                    </a:lnTo>
                    <a:lnTo>
                      <a:pt x="59" y="16"/>
                    </a:lnTo>
                    <a:lnTo>
                      <a:pt x="25" y="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7" y="88"/>
                    </a:lnTo>
                    <a:lnTo>
                      <a:pt x="33" y="104"/>
                    </a:lnTo>
                    <a:lnTo>
                      <a:pt x="33" y="120"/>
                    </a:lnTo>
                    <a:lnTo>
                      <a:pt x="33" y="160"/>
                    </a:lnTo>
                    <a:lnTo>
                      <a:pt x="42" y="248"/>
                    </a:lnTo>
                    <a:lnTo>
                      <a:pt x="67" y="288"/>
                    </a:lnTo>
                    <a:lnTo>
                      <a:pt x="109" y="320"/>
                    </a:lnTo>
                    <a:lnTo>
                      <a:pt x="135" y="352"/>
                    </a:lnTo>
                    <a:lnTo>
                      <a:pt x="151" y="344"/>
                    </a:lnTo>
                    <a:lnTo>
                      <a:pt x="151" y="3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0" name="Freeform 85"/>
              <p:cNvSpPr>
                <a:spLocks/>
              </p:cNvSpPr>
              <p:nvPr/>
            </p:nvSpPr>
            <p:spPr bwMode="auto">
              <a:xfrm>
                <a:off x="3101" y="3488"/>
                <a:ext cx="606" cy="704"/>
              </a:xfrm>
              <a:custGeom>
                <a:avLst/>
                <a:gdLst>
                  <a:gd name="T0" fmla="*/ 606 w 606"/>
                  <a:gd name="T1" fmla="*/ 24 h 704"/>
                  <a:gd name="T2" fmla="*/ 556 w 606"/>
                  <a:gd name="T3" fmla="*/ 0 h 704"/>
                  <a:gd name="T4" fmla="*/ 530 w 606"/>
                  <a:gd name="T5" fmla="*/ 56 h 704"/>
                  <a:gd name="T6" fmla="*/ 446 w 606"/>
                  <a:gd name="T7" fmla="*/ 72 h 704"/>
                  <a:gd name="T8" fmla="*/ 379 w 606"/>
                  <a:gd name="T9" fmla="*/ 56 h 704"/>
                  <a:gd name="T10" fmla="*/ 286 w 606"/>
                  <a:gd name="T11" fmla="*/ 104 h 704"/>
                  <a:gd name="T12" fmla="*/ 236 w 606"/>
                  <a:gd name="T13" fmla="*/ 136 h 704"/>
                  <a:gd name="T14" fmla="*/ 134 w 606"/>
                  <a:gd name="T15" fmla="*/ 184 h 704"/>
                  <a:gd name="T16" fmla="*/ 75 w 606"/>
                  <a:gd name="T17" fmla="*/ 200 h 704"/>
                  <a:gd name="T18" fmla="*/ 75 w 606"/>
                  <a:gd name="T19" fmla="*/ 232 h 704"/>
                  <a:gd name="T20" fmla="*/ 50 w 606"/>
                  <a:gd name="T21" fmla="*/ 288 h 704"/>
                  <a:gd name="T22" fmla="*/ 16 w 606"/>
                  <a:gd name="T23" fmla="*/ 344 h 704"/>
                  <a:gd name="T24" fmla="*/ 33 w 606"/>
                  <a:gd name="T25" fmla="*/ 392 h 704"/>
                  <a:gd name="T26" fmla="*/ 59 w 606"/>
                  <a:gd name="T27" fmla="*/ 464 h 704"/>
                  <a:gd name="T28" fmla="*/ 118 w 606"/>
                  <a:gd name="T29" fmla="*/ 480 h 704"/>
                  <a:gd name="T30" fmla="*/ 286 w 606"/>
                  <a:gd name="T31" fmla="*/ 472 h 704"/>
                  <a:gd name="T32" fmla="*/ 337 w 606"/>
                  <a:gd name="T33" fmla="*/ 496 h 704"/>
                  <a:gd name="T34" fmla="*/ 294 w 606"/>
                  <a:gd name="T35" fmla="*/ 512 h 704"/>
                  <a:gd name="T36" fmla="*/ 210 w 606"/>
                  <a:gd name="T37" fmla="*/ 488 h 704"/>
                  <a:gd name="T38" fmla="*/ 160 w 606"/>
                  <a:gd name="T39" fmla="*/ 512 h 704"/>
                  <a:gd name="T40" fmla="*/ 160 w 606"/>
                  <a:gd name="T41" fmla="*/ 568 h 704"/>
                  <a:gd name="T42" fmla="*/ 202 w 606"/>
                  <a:gd name="T43" fmla="*/ 592 h 704"/>
                  <a:gd name="T44" fmla="*/ 236 w 606"/>
                  <a:gd name="T45" fmla="*/ 672 h 704"/>
                  <a:gd name="T46" fmla="*/ 278 w 606"/>
                  <a:gd name="T47" fmla="*/ 656 h 704"/>
                  <a:gd name="T48" fmla="*/ 337 w 606"/>
                  <a:gd name="T49" fmla="*/ 656 h 704"/>
                  <a:gd name="T50" fmla="*/ 328 w 606"/>
                  <a:gd name="T51" fmla="*/ 568 h 704"/>
                  <a:gd name="T52" fmla="*/ 370 w 606"/>
                  <a:gd name="T53" fmla="*/ 584 h 704"/>
                  <a:gd name="T54" fmla="*/ 387 w 606"/>
                  <a:gd name="T55" fmla="*/ 576 h 704"/>
                  <a:gd name="T56" fmla="*/ 353 w 606"/>
                  <a:gd name="T57" fmla="*/ 528 h 704"/>
                  <a:gd name="T58" fmla="*/ 455 w 606"/>
                  <a:gd name="T59" fmla="*/ 528 h 704"/>
                  <a:gd name="T60" fmla="*/ 438 w 606"/>
                  <a:gd name="T61" fmla="*/ 464 h 704"/>
                  <a:gd name="T62" fmla="*/ 438 w 606"/>
                  <a:gd name="T63" fmla="*/ 448 h 704"/>
                  <a:gd name="T64" fmla="*/ 480 w 606"/>
                  <a:gd name="T65" fmla="*/ 480 h 704"/>
                  <a:gd name="T66" fmla="*/ 463 w 606"/>
                  <a:gd name="T67" fmla="*/ 440 h 704"/>
                  <a:gd name="T68" fmla="*/ 353 w 606"/>
                  <a:gd name="T69" fmla="*/ 384 h 704"/>
                  <a:gd name="T70" fmla="*/ 337 w 606"/>
                  <a:gd name="T71" fmla="*/ 400 h 704"/>
                  <a:gd name="T72" fmla="*/ 311 w 606"/>
                  <a:gd name="T73" fmla="*/ 408 h 704"/>
                  <a:gd name="T74" fmla="*/ 294 w 606"/>
                  <a:gd name="T75" fmla="*/ 376 h 704"/>
                  <a:gd name="T76" fmla="*/ 337 w 606"/>
                  <a:gd name="T77" fmla="*/ 360 h 704"/>
                  <a:gd name="T78" fmla="*/ 320 w 606"/>
                  <a:gd name="T79" fmla="*/ 320 h 704"/>
                  <a:gd name="T80" fmla="*/ 236 w 606"/>
                  <a:gd name="T81" fmla="*/ 240 h 704"/>
                  <a:gd name="T82" fmla="*/ 261 w 606"/>
                  <a:gd name="T83" fmla="*/ 200 h 704"/>
                  <a:gd name="T84" fmla="*/ 294 w 606"/>
                  <a:gd name="T85" fmla="*/ 232 h 704"/>
                  <a:gd name="T86" fmla="*/ 337 w 606"/>
                  <a:gd name="T87" fmla="*/ 264 h 704"/>
                  <a:gd name="T88" fmla="*/ 362 w 606"/>
                  <a:gd name="T89" fmla="*/ 208 h 704"/>
                  <a:gd name="T90" fmla="*/ 387 w 606"/>
                  <a:gd name="T91" fmla="*/ 144 h 704"/>
                  <a:gd name="T92" fmla="*/ 497 w 606"/>
                  <a:gd name="T93" fmla="*/ 112 h 704"/>
                  <a:gd name="T94" fmla="*/ 564 w 606"/>
                  <a:gd name="T95" fmla="*/ 112 h 704"/>
                  <a:gd name="T96" fmla="*/ 598 w 606"/>
                  <a:gd name="T97" fmla="*/ 96 h 7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06" h="704">
                    <a:moveTo>
                      <a:pt x="589" y="72"/>
                    </a:moveTo>
                    <a:lnTo>
                      <a:pt x="606" y="24"/>
                    </a:lnTo>
                    <a:lnTo>
                      <a:pt x="581" y="0"/>
                    </a:lnTo>
                    <a:lnTo>
                      <a:pt x="556" y="0"/>
                    </a:lnTo>
                    <a:lnTo>
                      <a:pt x="564" y="40"/>
                    </a:lnTo>
                    <a:lnTo>
                      <a:pt x="530" y="56"/>
                    </a:lnTo>
                    <a:lnTo>
                      <a:pt x="471" y="72"/>
                    </a:lnTo>
                    <a:lnTo>
                      <a:pt x="446" y="72"/>
                    </a:lnTo>
                    <a:lnTo>
                      <a:pt x="412" y="72"/>
                    </a:lnTo>
                    <a:lnTo>
                      <a:pt x="379" y="56"/>
                    </a:lnTo>
                    <a:lnTo>
                      <a:pt x="328" y="88"/>
                    </a:lnTo>
                    <a:lnTo>
                      <a:pt x="286" y="104"/>
                    </a:lnTo>
                    <a:lnTo>
                      <a:pt x="244" y="104"/>
                    </a:lnTo>
                    <a:lnTo>
                      <a:pt x="236" y="136"/>
                    </a:lnTo>
                    <a:lnTo>
                      <a:pt x="168" y="144"/>
                    </a:lnTo>
                    <a:lnTo>
                      <a:pt x="134" y="184"/>
                    </a:lnTo>
                    <a:lnTo>
                      <a:pt x="109" y="184"/>
                    </a:lnTo>
                    <a:lnTo>
                      <a:pt x="75" y="200"/>
                    </a:lnTo>
                    <a:lnTo>
                      <a:pt x="67" y="200"/>
                    </a:lnTo>
                    <a:lnTo>
                      <a:pt x="75" y="232"/>
                    </a:lnTo>
                    <a:lnTo>
                      <a:pt x="50" y="248"/>
                    </a:lnTo>
                    <a:lnTo>
                      <a:pt x="50" y="288"/>
                    </a:lnTo>
                    <a:lnTo>
                      <a:pt x="16" y="304"/>
                    </a:lnTo>
                    <a:lnTo>
                      <a:pt x="16" y="344"/>
                    </a:lnTo>
                    <a:lnTo>
                      <a:pt x="0" y="352"/>
                    </a:lnTo>
                    <a:lnTo>
                      <a:pt x="33" y="392"/>
                    </a:lnTo>
                    <a:lnTo>
                      <a:pt x="75" y="424"/>
                    </a:lnTo>
                    <a:lnTo>
                      <a:pt x="59" y="464"/>
                    </a:lnTo>
                    <a:lnTo>
                      <a:pt x="92" y="464"/>
                    </a:lnTo>
                    <a:lnTo>
                      <a:pt x="118" y="480"/>
                    </a:lnTo>
                    <a:lnTo>
                      <a:pt x="202" y="480"/>
                    </a:lnTo>
                    <a:lnTo>
                      <a:pt x="286" y="472"/>
                    </a:lnTo>
                    <a:lnTo>
                      <a:pt x="362" y="480"/>
                    </a:lnTo>
                    <a:lnTo>
                      <a:pt x="337" y="496"/>
                    </a:lnTo>
                    <a:lnTo>
                      <a:pt x="328" y="512"/>
                    </a:lnTo>
                    <a:lnTo>
                      <a:pt x="294" y="512"/>
                    </a:lnTo>
                    <a:lnTo>
                      <a:pt x="261" y="504"/>
                    </a:lnTo>
                    <a:lnTo>
                      <a:pt x="210" y="488"/>
                    </a:lnTo>
                    <a:lnTo>
                      <a:pt x="185" y="504"/>
                    </a:lnTo>
                    <a:lnTo>
                      <a:pt x="160" y="512"/>
                    </a:lnTo>
                    <a:lnTo>
                      <a:pt x="134" y="552"/>
                    </a:lnTo>
                    <a:lnTo>
                      <a:pt x="160" y="568"/>
                    </a:lnTo>
                    <a:lnTo>
                      <a:pt x="185" y="584"/>
                    </a:lnTo>
                    <a:lnTo>
                      <a:pt x="202" y="592"/>
                    </a:lnTo>
                    <a:lnTo>
                      <a:pt x="210" y="624"/>
                    </a:lnTo>
                    <a:lnTo>
                      <a:pt x="236" y="672"/>
                    </a:lnTo>
                    <a:lnTo>
                      <a:pt x="252" y="648"/>
                    </a:lnTo>
                    <a:lnTo>
                      <a:pt x="278" y="656"/>
                    </a:lnTo>
                    <a:lnTo>
                      <a:pt x="311" y="704"/>
                    </a:lnTo>
                    <a:lnTo>
                      <a:pt x="337" y="656"/>
                    </a:lnTo>
                    <a:lnTo>
                      <a:pt x="396" y="688"/>
                    </a:lnTo>
                    <a:lnTo>
                      <a:pt x="328" y="568"/>
                    </a:lnTo>
                    <a:lnTo>
                      <a:pt x="353" y="576"/>
                    </a:lnTo>
                    <a:lnTo>
                      <a:pt x="370" y="584"/>
                    </a:lnTo>
                    <a:lnTo>
                      <a:pt x="370" y="600"/>
                    </a:lnTo>
                    <a:lnTo>
                      <a:pt x="387" y="576"/>
                    </a:lnTo>
                    <a:lnTo>
                      <a:pt x="412" y="560"/>
                    </a:lnTo>
                    <a:lnTo>
                      <a:pt x="353" y="528"/>
                    </a:lnTo>
                    <a:lnTo>
                      <a:pt x="404" y="512"/>
                    </a:lnTo>
                    <a:lnTo>
                      <a:pt x="455" y="528"/>
                    </a:lnTo>
                    <a:lnTo>
                      <a:pt x="446" y="488"/>
                    </a:lnTo>
                    <a:lnTo>
                      <a:pt x="438" y="464"/>
                    </a:lnTo>
                    <a:lnTo>
                      <a:pt x="412" y="448"/>
                    </a:lnTo>
                    <a:lnTo>
                      <a:pt x="438" y="448"/>
                    </a:lnTo>
                    <a:lnTo>
                      <a:pt x="455" y="464"/>
                    </a:lnTo>
                    <a:lnTo>
                      <a:pt x="480" y="480"/>
                    </a:lnTo>
                    <a:lnTo>
                      <a:pt x="514" y="472"/>
                    </a:lnTo>
                    <a:lnTo>
                      <a:pt x="463" y="440"/>
                    </a:lnTo>
                    <a:lnTo>
                      <a:pt x="421" y="408"/>
                    </a:lnTo>
                    <a:lnTo>
                      <a:pt x="353" y="384"/>
                    </a:lnTo>
                    <a:lnTo>
                      <a:pt x="337" y="384"/>
                    </a:lnTo>
                    <a:lnTo>
                      <a:pt x="337" y="400"/>
                    </a:lnTo>
                    <a:lnTo>
                      <a:pt x="345" y="416"/>
                    </a:lnTo>
                    <a:lnTo>
                      <a:pt x="311" y="408"/>
                    </a:lnTo>
                    <a:lnTo>
                      <a:pt x="294" y="400"/>
                    </a:lnTo>
                    <a:lnTo>
                      <a:pt x="294" y="376"/>
                    </a:lnTo>
                    <a:lnTo>
                      <a:pt x="294" y="352"/>
                    </a:lnTo>
                    <a:lnTo>
                      <a:pt x="337" y="360"/>
                    </a:lnTo>
                    <a:lnTo>
                      <a:pt x="337" y="336"/>
                    </a:lnTo>
                    <a:lnTo>
                      <a:pt x="320" y="320"/>
                    </a:lnTo>
                    <a:lnTo>
                      <a:pt x="269" y="288"/>
                    </a:lnTo>
                    <a:lnTo>
                      <a:pt x="236" y="240"/>
                    </a:lnTo>
                    <a:lnTo>
                      <a:pt x="244" y="224"/>
                    </a:lnTo>
                    <a:lnTo>
                      <a:pt x="261" y="200"/>
                    </a:lnTo>
                    <a:lnTo>
                      <a:pt x="269" y="224"/>
                    </a:lnTo>
                    <a:lnTo>
                      <a:pt x="294" y="232"/>
                    </a:lnTo>
                    <a:lnTo>
                      <a:pt x="320" y="240"/>
                    </a:lnTo>
                    <a:lnTo>
                      <a:pt x="337" y="264"/>
                    </a:lnTo>
                    <a:lnTo>
                      <a:pt x="337" y="232"/>
                    </a:lnTo>
                    <a:lnTo>
                      <a:pt x="362" y="208"/>
                    </a:lnTo>
                    <a:lnTo>
                      <a:pt x="370" y="160"/>
                    </a:lnTo>
                    <a:lnTo>
                      <a:pt x="387" y="144"/>
                    </a:lnTo>
                    <a:lnTo>
                      <a:pt x="412" y="136"/>
                    </a:lnTo>
                    <a:lnTo>
                      <a:pt x="497" y="112"/>
                    </a:lnTo>
                    <a:lnTo>
                      <a:pt x="539" y="112"/>
                    </a:lnTo>
                    <a:lnTo>
                      <a:pt x="564" y="112"/>
                    </a:lnTo>
                    <a:lnTo>
                      <a:pt x="573" y="128"/>
                    </a:lnTo>
                    <a:lnTo>
                      <a:pt x="598" y="96"/>
                    </a:lnTo>
                    <a:lnTo>
                      <a:pt x="589" y="7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1" name="Freeform 86"/>
              <p:cNvSpPr>
                <a:spLocks/>
              </p:cNvSpPr>
              <p:nvPr/>
            </p:nvSpPr>
            <p:spPr bwMode="auto">
              <a:xfrm>
                <a:off x="3101" y="3496"/>
                <a:ext cx="244" cy="192"/>
              </a:xfrm>
              <a:custGeom>
                <a:avLst/>
                <a:gdLst>
                  <a:gd name="T0" fmla="*/ 227 w 244"/>
                  <a:gd name="T1" fmla="*/ 32 h 192"/>
                  <a:gd name="T2" fmla="*/ 185 w 244"/>
                  <a:gd name="T3" fmla="*/ 16 h 192"/>
                  <a:gd name="T4" fmla="*/ 177 w 244"/>
                  <a:gd name="T5" fmla="*/ 0 h 192"/>
                  <a:gd name="T6" fmla="*/ 134 w 244"/>
                  <a:gd name="T7" fmla="*/ 0 h 192"/>
                  <a:gd name="T8" fmla="*/ 75 w 244"/>
                  <a:gd name="T9" fmla="*/ 24 h 192"/>
                  <a:gd name="T10" fmla="*/ 50 w 244"/>
                  <a:gd name="T11" fmla="*/ 32 h 192"/>
                  <a:gd name="T12" fmla="*/ 25 w 244"/>
                  <a:gd name="T13" fmla="*/ 40 h 192"/>
                  <a:gd name="T14" fmla="*/ 16 w 244"/>
                  <a:gd name="T15" fmla="*/ 72 h 192"/>
                  <a:gd name="T16" fmla="*/ 0 w 244"/>
                  <a:gd name="T17" fmla="*/ 64 h 192"/>
                  <a:gd name="T18" fmla="*/ 0 w 244"/>
                  <a:gd name="T19" fmla="*/ 88 h 192"/>
                  <a:gd name="T20" fmla="*/ 8 w 244"/>
                  <a:gd name="T21" fmla="*/ 144 h 192"/>
                  <a:gd name="T22" fmla="*/ 33 w 244"/>
                  <a:gd name="T23" fmla="*/ 176 h 192"/>
                  <a:gd name="T24" fmla="*/ 59 w 244"/>
                  <a:gd name="T25" fmla="*/ 184 h 192"/>
                  <a:gd name="T26" fmla="*/ 67 w 244"/>
                  <a:gd name="T27" fmla="*/ 192 h 192"/>
                  <a:gd name="T28" fmla="*/ 75 w 244"/>
                  <a:gd name="T29" fmla="*/ 192 h 192"/>
                  <a:gd name="T30" fmla="*/ 109 w 244"/>
                  <a:gd name="T31" fmla="*/ 176 h 192"/>
                  <a:gd name="T32" fmla="*/ 134 w 244"/>
                  <a:gd name="T33" fmla="*/ 176 h 192"/>
                  <a:gd name="T34" fmla="*/ 168 w 244"/>
                  <a:gd name="T35" fmla="*/ 136 h 192"/>
                  <a:gd name="T36" fmla="*/ 236 w 244"/>
                  <a:gd name="T37" fmla="*/ 128 h 192"/>
                  <a:gd name="T38" fmla="*/ 244 w 244"/>
                  <a:gd name="T39" fmla="*/ 104 h 192"/>
                  <a:gd name="T40" fmla="*/ 244 w 244"/>
                  <a:gd name="T41" fmla="*/ 64 h 192"/>
                  <a:gd name="T42" fmla="*/ 227 w 244"/>
                  <a:gd name="T43" fmla="*/ 32 h 1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44" h="192">
                    <a:moveTo>
                      <a:pt x="227" y="32"/>
                    </a:moveTo>
                    <a:lnTo>
                      <a:pt x="185" y="16"/>
                    </a:lnTo>
                    <a:lnTo>
                      <a:pt x="177" y="0"/>
                    </a:lnTo>
                    <a:lnTo>
                      <a:pt x="134" y="0"/>
                    </a:lnTo>
                    <a:lnTo>
                      <a:pt x="75" y="24"/>
                    </a:lnTo>
                    <a:lnTo>
                      <a:pt x="50" y="32"/>
                    </a:lnTo>
                    <a:lnTo>
                      <a:pt x="25" y="40"/>
                    </a:lnTo>
                    <a:lnTo>
                      <a:pt x="16" y="72"/>
                    </a:lnTo>
                    <a:lnTo>
                      <a:pt x="0" y="64"/>
                    </a:lnTo>
                    <a:lnTo>
                      <a:pt x="0" y="88"/>
                    </a:lnTo>
                    <a:lnTo>
                      <a:pt x="8" y="144"/>
                    </a:lnTo>
                    <a:lnTo>
                      <a:pt x="33" y="176"/>
                    </a:lnTo>
                    <a:lnTo>
                      <a:pt x="59" y="184"/>
                    </a:lnTo>
                    <a:lnTo>
                      <a:pt x="67" y="192"/>
                    </a:lnTo>
                    <a:lnTo>
                      <a:pt x="75" y="192"/>
                    </a:lnTo>
                    <a:lnTo>
                      <a:pt x="109" y="176"/>
                    </a:lnTo>
                    <a:lnTo>
                      <a:pt x="134" y="176"/>
                    </a:lnTo>
                    <a:lnTo>
                      <a:pt x="168" y="136"/>
                    </a:lnTo>
                    <a:lnTo>
                      <a:pt x="236" y="128"/>
                    </a:lnTo>
                    <a:lnTo>
                      <a:pt x="244" y="104"/>
                    </a:lnTo>
                    <a:lnTo>
                      <a:pt x="244" y="64"/>
                    </a:lnTo>
                    <a:lnTo>
                      <a:pt x="227" y="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" name="Freeform 87"/>
              <p:cNvSpPr>
                <a:spLocks/>
              </p:cNvSpPr>
              <p:nvPr/>
            </p:nvSpPr>
            <p:spPr bwMode="auto">
              <a:xfrm>
                <a:off x="3235" y="3192"/>
                <a:ext cx="590" cy="408"/>
              </a:xfrm>
              <a:custGeom>
                <a:avLst/>
                <a:gdLst>
                  <a:gd name="T0" fmla="*/ 455 w 590"/>
                  <a:gd name="T1" fmla="*/ 256 h 408"/>
                  <a:gd name="T2" fmla="*/ 489 w 590"/>
                  <a:gd name="T3" fmla="*/ 248 h 408"/>
                  <a:gd name="T4" fmla="*/ 514 w 590"/>
                  <a:gd name="T5" fmla="*/ 232 h 408"/>
                  <a:gd name="T6" fmla="*/ 565 w 590"/>
                  <a:gd name="T7" fmla="*/ 240 h 408"/>
                  <a:gd name="T8" fmla="*/ 590 w 590"/>
                  <a:gd name="T9" fmla="*/ 232 h 408"/>
                  <a:gd name="T10" fmla="*/ 565 w 590"/>
                  <a:gd name="T11" fmla="*/ 200 h 408"/>
                  <a:gd name="T12" fmla="*/ 523 w 590"/>
                  <a:gd name="T13" fmla="*/ 176 h 408"/>
                  <a:gd name="T14" fmla="*/ 548 w 590"/>
                  <a:gd name="T15" fmla="*/ 144 h 408"/>
                  <a:gd name="T16" fmla="*/ 548 w 590"/>
                  <a:gd name="T17" fmla="*/ 104 h 408"/>
                  <a:gd name="T18" fmla="*/ 548 w 590"/>
                  <a:gd name="T19" fmla="*/ 72 h 408"/>
                  <a:gd name="T20" fmla="*/ 573 w 590"/>
                  <a:gd name="T21" fmla="*/ 64 h 408"/>
                  <a:gd name="T22" fmla="*/ 582 w 590"/>
                  <a:gd name="T23" fmla="*/ 48 h 408"/>
                  <a:gd name="T24" fmla="*/ 582 w 590"/>
                  <a:gd name="T25" fmla="*/ 32 h 408"/>
                  <a:gd name="T26" fmla="*/ 582 w 590"/>
                  <a:gd name="T27" fmla="*/ 16 h 408"/>
                  <a:gd name="T28" fmla="*/ 531 w 590"/>
                  <a:gd name="T29" fmla="*/ 16 h 408"/>
                  <a:gd name="T30" fmla="*/ 523 w 590"/>
                  <a:gd name="T31" fmla="*/ 0 h 408"/>
                  <a:gd name="T32" fmla="*/ 481 w 590"/>
                  <a:gd name="T33" fmla="*/ 8 h 408"/>
                  <a:gd name="T34" fmla="*/ 455 w 590"/>
                  <a:gd name="T35" fmla="*/ 0 h 408"/>
                  <a:gd name="T36" fmla="*/ 413 w 590"/>
                  <a:gd name="T37" fmla="*/ 8 h 408"/>
                  <a:gd name="T38" fmla="*/ 363 w 590"/>
                  <a:gd name="T39" fmla="*/ 24 h 408"/>
                  <a:gd name="T40" fmla="*/ 321 w 590"/>
                  <a:gd name="T41" fmla="*/ 80 h 408"/>
                  <a:gd name="T42" fmla="*/ 270 w 590"/>
                  <a:gd name="T43" fmla="*/ 88 h 408"/>
                  <a:gd name="T44" fmla="*/ 219 w 590"/>
                  <a:gd name="T45" fmla="*/ 88 h 408"/>
                  <a:gd name="T46" fmla="*/ 194 w 590"/>
                  <a:gd name="T47" fmla="*/ 88 h 408"/>
                  <a:gd name="T48" fmla="*/ 169 w 590"/>
                  <a:gd name="T49" fmla="*/ 112 h 408"/>
                  <a:gd name="T50" fmla="*/ 76 w 590"/>
                  <a:gd name="T51" fmla="*/ 112 h 408"/>
                  <a:gd name="T52" fmla="*/ 43 w 590"/>
                  <a:gd name="T53" fmla="*/ 104 h 408"/>
                  <a:gd name="T54" fmla="*/ 43 w 590"/>
                  <a:gd name="T55" fmla="*/ 80 h 408"/>
                  <a:gd name="T56" fmla="*/ 9 w 590"/>
                  <a:gd name="T57" fmla="*/ 64 h 408"/>
                  <a:gd name="T58" fmla="*/ 0 w 590"/>
                  <a:gd name="T59" fmla="*/ 88 h 408"/>
                  <a:gd name="T60" fmla="*/ 9 w 590"/>
                  <a:gd name="T61" fmla="*/ 120 h 408"/>
                  <a:gd name="T62" fmla="*/ 26 w 590"/>
                  <a:gd name="T63" fmla="*/ 152 h 408"/>
                  <a:gd name="T64" fmla="*/ 68 w 590"/>
                  <a:gd name="T65" fmla="*/ 184 h 408"/>
                  <a:gd name="T66" fmla="*/ 51 w 590"/>
                  <a:gd name="T67" fmla="*/ 224 h 408"/>
                  <a:gd name="T68" fmla="*/ 34 w 590"/>
                  <a:gd name="T69" fmla="*/ 232 h 408"/>
                  <a:gd name="T70" fmla="*/ 34 w 590"/>
                  <a:gd name="T71" fmla="*/ 264 h 408"/>
                  <a:gd name="T72" fmla="*/ 51 w 590"/>
                  <a:gd name="T73" fmla="*/ 272 h 408"/>
                  <a:gd name="T74" fmla="*/ 43 w 590"/>
                  <a:gd name="T75" fmla="*/ 304 h 408"/>
                  <a:gd name="T76" fmla="*/ 51 w 590"/>
                  <a:gd name="T77" fmla="*/ 320 h 408"/>
                  <a:gd name="T78" fmla="*/ 93 w 590"/>
                  <a:gd name="T79" fmla="*/ 336 h 408"/>
                  <a:gd name="T80" fmla="*/ 110 w 590"/>
                  <a:gd name="T81" fmla="*/ 368 h 408"/>
                  <a:gd name="T82" fmla="*/ 110 w 590"/>
                  <a:gd name="T83" fmla="*/ 408 h 408"/>
                  <a:gd name="T84" fmla="*/ 110 w 590"/>
                  <a:gd name="T85" fmla="*/ 400 h 408"/>
                  <a:gd name="T86" fmla="*/ 152 w 590"/>
                  <a:gd name="T87" fmla="*/ 400 h 408"/>
                  <a:gd name="T88" fmla="*/ 194 w 590"/>
                  <a:gd name="T89" fmla="*/ 384 h 408"/>
                  <a:gd name="T90" fmla="*/ 245 w 590"/>
                  <a:gd name="T91" fmla="*/ 352 h 408"/>
                  <a:gd name="T92" fmla="*/ 278 w 590"/>
                  <a:gd name="T93" fmla="*/ 368 h 408"/>
                  <a:gd name="T94" fmla="*/ 312 w 590"/>
                  <a:gd name="T95" fmla="*/ 368 h 408"/>
                  <a:gd name="T96" fmla="*/ 337 w 590"/>
                  <a:gd name="T97" fmla="*/ 368 h 408"/>
                  <a:gd name="T98" fmla="*/ 396 w 590"/>
                  <a:gd name="T99" fmla="*/ 352 h 408"/>
                  <a:gd name="T100" fmla="*/ 430 w 590"/>
                  <a:gd name="T101" fmla="*/ 336 h 408"/>
                  <a:gd name="T102" fmla="*/ 422 w 590"/>
                  <a:gd name="T103" fmla="*/ 296 h 408"/>
                  <a:gd name="T104" fmla="*/ 447 w 590"/>
                  <a:gd name="T105" fmla="*/ 296 h 408"/>
                  <a:gd name="T106" fmla="*/ 455 w 590"/>
                  <a:gd name="T107" fmla="*/ 280 h 408"/>
                  <a:gd name="T108" fmla="*/ 455 w 590"/>
                  <a:gd name="T109" fmla="*/ 256 h 40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3" name="Freeform 88"/>
              <p:cNvSpPr>
                <a:spLocks/>
              </p:cNvSpPr>
              <p:nvPr/>
            </p:nvSpPr>
            <p:spPr bwMode="auto">
              <a:xfrm>
                <a:off x="3101" y="3496"/>
                <a:ext cx="244" cy="192"/>
              </a:xfrm>
              <a:custGeom>
                <a:avLst/>
                <a:gdLst>
                  <a:gd name="T0" fmla="*/ 227 w 244"/>
                  <a:gd name="T1" fmla="*/ 32 h 192"/>
                  <a:gd name="T2" fmla="*/ 185 w 244"/>
                  <a:gd name="T3" fmla="*/ 16 h 192"/>
                  <a:gd name="T4" fmla="*/ 177 w 244"/>
                  <a:gd name="T5" fmla="*/ 0 h 192"/>
                  <a:gd name="T6" fmla="*/ 177 w 244"/>
                  <a:gd name="T7" fmla="*/ 0 h 192"/>
                  <a:gd name="T8" fmla="*/ 134 w 244"/>
                  <a:gd name="T9" fmla="*/ 0 h 192"/>
                  <a:gd name="T10" fmla="*/ 75 w 244"/>
                  <a:gd name="T11" fmla="*/ 24 h 192"/>
                  <a:gd name="T12" fmla="*/ 50 w 244"/>
                  <a:gd name="T13" fmla="*/ 32 h 192"/>
                  <a:gd name="T14" fmla="*/ 25 w 244"/>
                  <a:gd name="T15" fmla="*/ 40 h 192"/>
                  <a:gd name="T16" fmla="*/ 16 w 244"/>
                  <a:gd name="T17" fmla="*/ 72 h 192"/>
                  <a:gd name="T18" fmla="*/ 0 w 244"/>
                  <a:gd name="T19" fmla="*/ 64 h 192"/>
                  <a:gd name="T20" fmla="*/ 0 w 244"/>
                  <a:gd name="T21" fmla="*/ 88 h 192"/>
                  <a:gd name="T22" fmla="*/ 8 w 244"/>
                  <a:gd name="T23" fmla="*/ 144 h 192"/>
                  <a:gd name="T24" fmla="*/ 33 w 244"/>
                  <a:gd name="T25" fmla="*/ 176 h 192"/>
                  <a:gd name="T26" fmla="*/ 59 w 244"/>
                  <a:gd name="T27" fmla="*/ 184 h 192"/>
                  <a:gd name="T28" fmla="*/ 67 w 244"/>
                  <a:gd name="T29" fmla="*/ 192 h 192"/>
                  <a:gd name="T30" fmla="*/ 75 w 244"/>
                  <a:gd name="T31" fmla="*/ 192 h 192"/>
                  <a:gd name="T32" fmla="*/ 109 w 244"/>
                  <a:gd name="T33" fmla="*/ 176 h 192"/>
                  <a:gd name="T34" fmla="*/ 134 w 244"/>
                  <a:gd name="T35" fmla="*/ 176 h 192"/>
                  <a:gd name="T36" fmla="*/ 168 w 244"/>
                  <a:gd name="T37" fmla="*/ 136 h 192"/>
                  <a:gd name="T38" fmla="*/ 236 w 244"/>
                  <a:gd name="T39" fmla="*/ 128 h 192"/>
                  <a:gd name="T40" fmla="*/ 244 w 244"/>
                  <a:gd name="T41" fmla="*/ 104 h 192"/>
                  <a:gd name="T42" fmla="*/ 244 w 244"/>
                  <a:gd name="T43" fmla="*/ 64 h 192"/>
                  <a:gd name="T44" fmla="*/ 227 w 244"/>
                  <a:gd name="T45" fmla="*/ 32 h 19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4" h="192">
                    <a:moveTo>
                      <a:pt x="227" y="32"/>
                    </a:moveTo>
                    <a:lnTo>
                      <a:pt x="185" y="16"/>
                    </a:lnTo>
                    <a:lnTo>
                      <a:pt x="177" y="0"/>
                    </a:lnTo>
                    <a:lnTo>
                      <a:pt x="134" y="0"/>
                    </a:lnTo>
                    <a:lnTo>
                      <a:pt x="75" y="24"/>
                    </a:lnTo>
                    <a:lnTo>
                      <a:pt x="50" y="32"/>
                    </a:lnTo>
                    <a:lnTo>
                      <a:pt x="25" y="40"/>
                    </a:lnTo>
                    <a:lnTo>
                      <a:pt x="16" y="72"/>
                    </a:lnTo>
                    <a:lnTo>
                      <a:pt x="0" y="64"/>
                    </a:lnTo>
                    <a:lnTo>
                      <a:pt x="0" y="88"/>
                    </a:lnTo>
                    <a:lnTo>
                      <a:pt x="8" y="144"/>
                    </a:lnTo>
                    <a:lnTo>
                      <a:pt x="33" y="176"/>
                    </a:lnTo>
                    <a:lnTo>
                      <a:pt x="59" y="184"/>
                    </a:lnTo>
                    <a:lnTo>
                      <a:pt x="67" y="192"/>
                    </a:lnTo>
                    <a:lnTo>
                      <a:pt x="75" y="192"/>
                    </a:lnTo>
                    <a:lnTo>
                      <a:pt x="109" y="176"/>
                    </a:lnTo>
                    <a:lnTo>
                      <a:pt x="134" y="176"/>
                    </a:lnTo>
                    <a:lnTo>
                      <a:pt x="168" y="136"/>
                    </a:lnTo>
                    <a:lnTo>
                      <a:pt x="236" y="128"/>
                    </a:lnTo>
                    <a:lnTo>
                      <a:pt x="244" y="104"/>
                    </a:lnTo>
                    <a:lnTo>
                      <a:pt x="244" y="64"/>
                    </a:lnTo>
                    <a:lnTo>
                      <a:pt x="227" y="3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" name="Freeform 89"/>
              <p:cNvSpPr>
                <a:spLocks/>
              </p:cNvSpPr>
              <p:nvPr/>
            </p:nvSpPr>
            <p:spPr bwMode="auto">
              <a:xfrm>
                <a:off x="3235" y="3192"/>
                <a:ext cx="590" cy="408"/>
              </a:xfrm>
              <a:custGeom>
                <a:avLst/>
                <a:gdLst>
                  <a:gd name="T0" fmla="*/ 455 w 590"/>
                  <a:gd name="T1" fmla="*/ 256 h 408"/>
                  <a:gd name="T2" fmla="*/ 489 w 590"/>
                  <a:gd name="T3" fmla="*/ 248 h 408"/>
                  <a:gd name="T4" fmla="*/ 514 w 590"/>
                  <a:gd name="T5" fmla="*/ 232 h 408"/>
                  <a:gd name="T6" fmla="*/ 565 w 590"/>
                  <a:gd name="T7" fmla="*/ 240 h 408"/>
                  <a:gd name="T8" fmla="*/ 590 w 590"/>
                  <a:gd name="T9" fmla="*/ 232 h 408"/>
                  <a:gd name="T10" fmla="*/ 565 w 590"/>
                  <a:gd name="T11" fmla="*/ 200 h 408"/>
                  <a:gd name="T12" fmla="*/ 523 w 590"/>
                  <a:gd name="T13" fmla="*/ 176 h 408"/>
                  <a:gd name="T14" fmla="*/ 548 w 590"/>
                  <a:gd name="T15" fmla="*/ 144 h 408"/>
                  <a:gd name="T16" fmla="*/ 548 w 590"/>
                  <a:gd name="T17" fmla="*/ 104 h 408"/>
                  <a:gd name="T18" fmla="*/ 548 w 590"/>
                  <a:gd name="T19" fmla="*/ 72 h 408"/>
                  <a:gd name="T20" fmla="*/ 573 w 590"/>
                  <a:gd name="T21" fmla="*/ 64 h 408"/>
                  <a:gd name="T22" fmla="*/ 582 w 590"/>
                  <a:gd name="T23" fmla="*/ 48 h 408"/>
                  <a:gd name="T24" fmla="*/ 582 w 590"/>
                  <a:gd name="T25" fmla="*/ 32 h 408"/>
                  <a:gd name="T26" fmla="*/ 582 w 590"/>
                  <a:gd name="T27" fmla="*/ 16 h 408"/>
                  <a:gd name="T28" fmla="*/ 531 w 590"/>
                  <a:gd name="T29" fmla="*/ 16 h 408"/>
                  <a:gd name="T30" fmla="*/ 523 w 590"/>
                  <a:gd name="T31" fmla="*/ 0 h 408"/>
                  <a:gd name="T32" fmla="*/ 481 w 590"/>
                  <a:gd name="T33" fmla="*/ 8 h 408"/>
                  <a:gd name="T34" fmla="*/ 455 w 590"/>
                  <a:gd name="T35" fmla="*/ 0 h 408"/>
                  <a:gd name="T36" fmla="*/ 413 w 590"/>
                  <a:gd name="T37" fmla="*/ 8 h 408"/>
                  <a:gd name="T38" fmla="*/ 363 w 590"/>
                  <a:gd name="T39" fmla="*/ 24 h 408"/>
                  <a:gd name="T40" fmla="*/ 321 w 590"/>
                  <a:gd name="T41" fmla="*/ 80 h 408"/>
                  <a:gd name="T42" fmla="*/ 270 w 590"/>
                  <a:gd name="T43" fmla="*/ 88 h 408"/>
                  <a:gd name="T44" fmla="*/ 219 w 590"/>
                  <a:gd name="T45" fmla="*/ 88 h 408"/>
                  <a:gd name="T46" fmla="*/ 194 w 590"/>
                  <a:gd name="T47" fmla="*/ 88 h 408"/>
                  <a:gd name="T48" fmla="*/ 169 w 590"/>
                  <a:gd name="T49" fmla="*/ 112 h 408"/>
                  <a:gd name="T50" fmla="*/ 76 w 590"/>
                  <a:gd name="T51" fmla="*/ 112 h 408"/>
                  <a:gd name="T52" fmla="*/ 43 w 590"/>
                  <a:gd name="T53" fmla="*/ 104 h 408"/>
                  <a:gd name="T54" fmla="*/ 43 w 590"/>
                  <a:gd name="T55" fmla="*/ 80 h 408"/>
                  <a:gd name="T56" fmla="*/ 9 w 590"/>
                  <a:gd name="T57" fmla="*/ 64 h 408"/>
                  <a:gd name="T58" fmla="*/ 0 w 590"/>
                  <a:gd name="T59" fmla="*/ 88 h 408"/>
                  <a:gd name="T60" fmla="*/ 9 w 590"/>
                  <a:gd name="T61" fmla="*/ 120 h 408"/>
                  <a:gd name="T62" fmla="*/ 26 w 590"/>
                  <a:gd name="T63" fmla="*/ 152 h 408"/>
                  <a:gd name="T64" fmla="*/ 68 w 590"/>
                  <a:gd name="T65" fmla="*/ 184 h 408"/>
                  <a:gd name="T66" fmla="*/ 51 w 590"/>
                  <a:gd name="T67" fmla="*/ 224 h 408"/>
                  <a:gd name="T68" fmla="*/ 34 w 590"/>
                  <a:gd name="T69" fmla="*/ 232 h 408"/>
                  <a:gd name="T70" fmla="*/ 34 w 590"/>
                  <a:gd name="T71" fmla="*/ 264 h 408"/>
                  <a:gd name="T72" fmla="*/ 51 w 590"/>
                  <a:gd name="T73" fmla="*/ 272 h 408"/>
                  <a:gd name="T74" fmla="*/ 43 w 590"/>
                  <a:gd name="T75" fmla="*/ 304 h 408"/>
                  <a:gd name="T76" fmla="*/ 51 w 590"/>
                  <a:gd name="T77" fmla="*/ 320 h 408"/>
                  <a:gd name="T78" fmla="*/ 93 w 590"/>
                  <a:gd name="T79" fmla="*/ 336 h 408"/>
                  <a:gd name="T80" fmla="*/ 110 w 590"/>
                  <a:gd name="T81" fmla="*/ 368 h 408"/>
                  <a:gd name="T82" fmla="*/ 110 w 590"/>
                  <a:gd name="T83" fmla="*/ 408 h 408"/>
                  <a:gd name="T84" fmla="*/ 110 w 590"/>
                  <a:gd name="T85" fmla="*/ 400 h 408"/>
                  <a:gd name="T86" fmla="*/ 152 w 590"/>
                  <a:gd name="T87" fmla="*/ 400 h 408"/>
                  <a:gd name="T88" fmla="*/ 194 w 590"/>
                  <a:gd name="T89" fmla="*/ 384 h 408"/>
                  <a:gd name="T90" fmla="*/ 245 w 590"/>
                  <a:gd name="T91" fmla="*/ 352 h 408"/>
                  <a:gd name="T92" fmla="*/ 278 w 590"/>
                  <a:gd name="T93" fmla="*/ 368 h 408"/>
                  <a:gd name="T94" fmla="*/ 312 w 590"/>
                  <a:gd name="T95" fmla="*/ 368 h 408"/>
                  <a:gd name="T96" fmla="*/ 337 w 590"/>
                  <a:gd name="T97" fmla="*/ 368 h 408"/>
                  <a:gd name="T98" fmla="*/ 396 w 590"/>
                  <a:gd name="T99" fmla="*/ 352 h 408"/>
                  <a:gd name="T100" fmla="*/ 430 w 590"/>
                  <a:gd name="T101" fmla="*/ 336 h 408"/>
                  <a:gd name="T102" fmla="*/ 422 w 590"/>
                  <a:gd name="T103" fmla="*/ 296 h 408"/>
                  <a:gd name="T104" fmla="*/ 447 w 590"/>
                  <a:gd name="T105" fmla="*/ 296 h 408"/>
                  <a:gd name="T106" fmla="*/ 447 w 590"/>
                  <a:gd name="T107" fmla="*/ 296 h 408"/>
                  <a:gd name="T108" fmla="*/ 455 w 590"/>
                  <a:gd name="T109" fmla="*/ 280 h 408"/>
                  <a:gd name="T110" fmla="*/ 455 w 590"/>
                  <a:gd name="T111" fmla="*/ 256 h 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5" name="Freeform 90"/>
              <p:cNvSpPr>
                <a:spLocks/>
              </p:cNvSpPr>
              <p:nvPr/>
            </p:nvSpPr>
            <p:spPr bwMode="auto">
              <a:xfrm>
                <a:off x="3674" y="3424"/>
                <a:ext cx="364" cy="616"/>
              </a:xfrm>
              <a:custGeom>
                <a:avLst/>
                <a:gdLst>
                  <a:gd name="T0" fmla="*/ 219 w 364"/>
                  <a:gd name="T1" fmla="*/ 40 h 616"/>
                  <a:gd name="T2" fmla="*/ 151 w 364"/>
                  <a:gd name="T3" fmla="*/ 0 h 616"/>
                  <a:gd name="T4" fmla="*/ 75 w 364"/>
                  <a:gd name="T5" fmla="*/ 0 h 616"/>
                  <a:gd name="T6" fmla="*/ 16 w 364"/>
                  <a:gd name="T7" fmla="*/ 24 h 616"/>
                  <a:gd name="T8" fmla="*/ 8 w 364"/>
                  <a:gd name="T9" fmla="*/ 64 h 616"/>
                  <a:gd name="T10" fmla="*/ 16 w 364"/>
                  <a:gd name="T11" fmla="*/ 136 h 616"/>
                  <a:gd name="T12" fmla="*/ 0 w 364"/>
                  <a:gd name="T13" fmla="*/ 192 h 616"/>
                  <a:gd name="T14" fmla="*/ 67 w 364"/>
                  <a:gd name="T15" fmla="*/ 184 h 616"/>
                  <a:gd name="T16" fmla="*/ 33 w 364"/>
                  <a:gd name="T17" fmla="*/ 256 h 616"/>
                  <a:gd name="T18" fmla="*/ 118 w 364"/>
                  <a:gd name="T19" fmla="*/ 312 h 616"/>
                  <a:gd name="T20" fmla="*/ 160 w 364"/>
                  <a:gd name="T21" fmla="*/ 384 h 616"/>
                  <a:gd name="T22" fmla="*/ 168 w 364"/>
                  <a:gd name="T23" fmla="*/ 432 h 616"/>
                  <a:gd name="T24" fmla="*/ 101 w 364"/>
                  <a:gd name="T25" fmla="*/ 440 h 616"/>
                  <a:gd name="T26" fmla="*/ 126 w 364"/>
                  <a:gd name="T27" fmla="*/ 496 h 616"/>
                  <a:gd name="T28" fmla="*/ 168 w 364"/>
                  <a:gd name="T29" fmla="*/ 480 h 616"/>
                  <a:gd name="T30" fmla="*/ 219 w 364"/>
                  <a:gd name="T31" fmla="*/ 504 h 616"/>
                  <a:gd name="T32" fmla="*/ 235 w 364"/>
                  <a:gd name="T33" fmla="*/ 560 h 616"/>
                  <a:gd name="T34" fmla="*/ 244 w 364"/>
                  <a:gd name="T35" fmla="*/ 592 h 616"/>
                  <a:gd name="T36" fmla="*/ 261 w 364"/>
                  <a:gd name="T37" fmla="*/ 600 h 616"/>
                  <a:gd name="T38" fmla="*/ 337 w 364"/>
                  <a:gd name="T39" fmla="*/ 616 h 616"/>
                  <a:gd name="T40" fmla="*/ 360 w 364"/>
                  <a:gd name="T41" fmla="*/ 578 h 616"/>
                  <a:gd name="T42" fmla="*/ 303 w 364"/>
                  <a:gd name="T43" fmla="*/ 56 h 616"/>
                  <a:gd name="T44" fmla="*/ 320 w 364"/>
                  <a:gd name="T45" fmla="*/ 152 h 616"/>
                  <a:gd name="T46" fmla="*/ 244 w 364"/>
                  <a:gd name="T47" fmla="*/ 168 h 616"/>
                  <a:gd name="T48" fmla="*/ 151 w 364"/>
                  <a:gd name="T49" fmla="*/ 200 h 616"/>
                  <a:gd name="T50" fmla="*/ 92 w 364"/>
                  <a:gd name="T51" fmla="*/ 208 h 616"/>
                  <a:gd name="T52" fmla="*/ 42 w 364"/>
                  <a:gd name="T53" fmla="*/ 264 h 616"/>
                  <a:gd name="T54" fmla="*/ 59 w 364"/>
                  <a:gd name="T55" fmla="*/ 232 h 616"/>
                  <a:gd name="T56" fmla="*/ 126 w 364"/>
                  <a:gd name="T57" fmla="*/ 168 h 616"/>
                  <a:gd name="T58" fmla="*/ 185 w 364"/>
                  <a:gd name="T59" fmla="*/ 104 h 616"/>
                  <a:gd name="T60" fmla="*/ 286 w 364"/>
                  <a:gd name="T61" fmla="*/ 80 h 616"/>
                  <a:gd name="T62" fmla="*/ 303 w 364"/>
                  <a:gd name="T63" fmla="*/ 96 h 616"/>
                  <a:gd name="T64" fmla="*/ 328 w 364"/>
                  <a:gd name="T65" fmla="*/ 112 h 616"/>
                  <a:gd name="T66" fmla="*/ 303 w 364"/>
                  <a:gd name="T67" fmla="*/ 56 h 6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4" h="616">
                    <a:moveTo>
                      <a:pt x="303" y="56"/>
                    </a:moveTo>
                    <a:lnTo>
                      <a:pt x="219" y="40"/>
                    </a:lnTo>
                    <a:lnTo>
                      <a:pt x="185" y="24"/>
                    </a:lnTo>
                    <a:lnTo>
                      <a:pt x="151" y="0"/>
                    </a:lnTo>
                    <a:lnTo>
                      <a:pt x="126" y="8"/>
                    </a:lnTo>
                    <a:lnTo>
                      <a:pt x="75" y="0"/>
                    </a:lnTo>
                    <a:lnTo>
                      <a:pt x="50" y="16"/>
                    </a:lnTo>
                    <a:lnTo>
                      <a:pt x="16" y="24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33" y="88"/>
                    </a:lnTo>
                    <a:lnTo>
                      <a:pt x="16" y="136"/>
                    </a:lnTo>
                    <a:lnTo>
                      <a:pt x="25" y="160"/>
                    </a:lnTo>
                    <a:lnTo>
                      <a:pt x="0" y="192"/>
                    </a:lnTo>
                    <a:lnTo>
                      <a:pt x="0" y="200"/>
                    </a:lnTo>
                    <a:lnTo>
                      <a:pt x="67" y="184"/>
                    </a:lnTo>
                    <a:lnTo>
                      <a:pt x="42" y="216"/>
                    </a:lnTo>
                    <a:lnTo>
                      <a:pt x="33" y="256"/>
                    </a:lnTo>
                    <a:lnTo>
                      <a:pt x="50" y="328"/>
                    </a:lnTo>
                    <a:lnTo>
                      <a:pt x="118" y="312"/>
                    </a:lnTo>
                    <a:lnTo>
                      <a:pt x="118" y="352"/>
                    </a:lnTo>
                    <a:lnTo>
                      <a:pt x="160" y="384"/>
                    </a:lnTo>
                    <a:lnTo>
                      <a:pt x="151" y="408"/>
                    </a:lnTo>
                    <a:lnTo>
                      <a:pt x="168" y="432"/>
                    </a:lnTo>
                    <a:lnTo>
                      <a:pt x="134" y="448"/>
                    </a:lnTo>
                    <a:lnTo>
                      <a:pt x="101" y="440"/>
                    </a:lnTo>
                    <a:lnTo>
                      <a:pt x="101" y="472"/>
                    </a:lnTo>
                    <a:lnTo>
                      <a:pt x="126" y="496"/>
                    </a:lnTo>
                    <a:lnTo>
                      <a:pt x="151" y="480"/>
                    </a:lnTo>
                    <a:lnTo>
                      <a:pt x="168" y="480"/>
                    </a:lnTo>
                    <a:lnTo>
                      <a:pt x="185" y="488"/>
                    </a:lnTo>
                    <a:lnTo>
                      <a:pt x="219" y="504"/>
                    </a:lnTo>
                    <a:lnTo>
                      <a:pt x="227" y="528"/>
                    </a:lnTo>
                    <a:lnTo>
                      <a:pt x="235" y="560"/>
                    </a:lnTo>
                    <a:lnTo>
                      <a:pt x="269" y="576"/>
                    </a:lnTo>
                    <a:lnTo>
                      <a:pt x="244" y="592"/>
                    </a:lnTo>
                    <a:lnTo>
                      <a:pt x="244" y="600"/>
                    </a:lnTo>
                    <a:lnTo>
                      <a:pt x="261" y="600"/>
                    </a:lnTo>
                    <a:lnTo>
                      <a:pt x="345" y="584"/>
                    </a:lnTo>
                    <a:lnTo>
                      <a:pt x="337" y="616"/>
                    </a:lnTo>
                    <a:lnTo>
                      <a:pt x="364" y="602"/>
                    </a:lnTo>
                    <a:lnTo>
                      <a:pt x="360" y="578"/>
                    </a:lnTo>
                    <a:lnTo>
                      <a:pt x="354" y="56"/>
                    </a:lnTo>
                    <a:lnTo>
                      <a:pt x="303" y="56"/>
                    </a:lnTo>
                    <a:lnTo>
                      <a:pt x="286" y="136"/>
                    </a:lnTo>
                    <a:lnTo>
                      <a:pt x="320" y="152"/>
                    </a:lnTo>
                    <a:lnTo>
                      <a:pt x="286" y="168"/>
                    </a:lnTo>
                    <a:lnTo>
                      <a:pt x="244" y="168"/>
                    </a:lnTo>
                    <a:lnTo>
                      <a:pt x="176" y="200"/>
                    </a:lnTo>
                    <a:lnTo>
                      <a:pt x="151" y="200"/>
                    </a:lnTo>
                    <a:lnTo>
                      <a:pt x="134" y="200"/>
                    </a:lnTo>
                    <a:lnTo>
                      <a:pt x="92" y="208"/>
                    </a:lnTo>
                    <a:lnTo>
                      <a:pt x="67" y="232"/>
                    </a:lnTo>
                    <a:lnTo>
                      <a:pt x="42" y="264"/>
                    </a:lnTo>
                    <a:lnTo>
                      <a:pt x="42" y="248"/>
                    </a:lnTo>
                    <a:lnTo>
                      <a:pt x="59" y="232"/>
                    </a:lnTo>
                    <a:lnTo>
                      <a:pt x="84" y="200"/>
                    </a:lnTo>
                    <a:lnTo>
                      <a:pt x="126" y="168"/>
                    </a:lnTo>
                    <a:lnTo>
                      <a:pt x="134" y="120"/>
                    </a:lnTo>
                    <a:lnTo>
                      <a:pt x="185" y="104"/>
                    </a:lnTo>
                    <a:lnTo>
                      <a:pt x="235" y="96"/>
                    </a:lnTo>
                    <a:lnTo>
                      <a:pt x="286" y="80"/>
                    </a:lnTo>
                    <a:lnTo>
                      <a:pt x="294" y="80"/>
                    </a:lnTo>
                    <a:lnTo>
                      <a:pt x="303" y="96"/>
                    </a:lnTo>
                    <a:lnTo>
                      <a:pt x="345" y="104"/>
                    </a:lnTo>
                    <a:lnTo>
                      <a:pt x="328" y="112"/>
                    </a:lnTo>
                    <a:lnTo>
                      <a:pt x="286" y="136"/>
                    </a:lnTo>
                    <a:lnTo>
                      <a:pt x="303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6" name="Freeform 91"/>
              <p:cNvSpPr>
                <a:spLocks/>
              </p:cNvSpPr>
              <p:nvPr/>
            </p:nvSpPr>
            <p:spPr bwMode="auto">
              <a:xfrm>
                <a:off x="3674" y="3424"/>
                <a:ext cx="362" cy="616"/>
              </a:xfrm>
              <a:custGeom>
                <a:avLst/>
                <a:gdLst>
                  <a:gd name="T0" fmla="*/ 303 w 362"/>
                  <a:gd name="T1" fmla="*/ 56 h 616"/>
                  <a:gd name="T2" fmla="*/ 219 w 362"/>
                  <a:gd name="T3" fmla="*/ 40 h 616"/>
                  <a:gd name="T4" fmla="*/ 185 w 362"/>
                  <a:gd name="T5" fmla="*/ 24 h 616"/>
                  <a:gd name="T6" fmla="*/ 151 w 362"/>
                  <a:gd name="T7" fmla="*/ 0 h 616"/>
                  <a:gd name="T8" fmla="*/ 126 w 362"/>
                  <a:gd name="T9" fmla="*/ 8 h 616"/>
                  <a:gd name="T10" fmla="*/ 75 w 362"/>
                  <a:gd name="T11" fmla="*/ 0 h 616"/>
                  <a:gd name="T12" fmla="*/ 50 w 362"/>
                  <a:gd name="T13" fmla="*/ 16 h 616"/>
                  <a:gd name="T14" fmla="*/ 16 w 362"/>
                  <a:gd name="T15" fmla="*/ 24 h 616"/>
                  <a:gd name="T16" fmla="*/ 16 w 362"/>
                  <a:gd name="T17" fmla="*/ 48 h 616"/>
                  <a:gd name="T18" fmla="*/ 8 w 362"/>
                  <a:gd name="T19" fmla="*/ 64 h 616"/>
                  <a:gd name="T20" fmla="*/ 33 w 362"/>
                  <a:gd name="T21" fmla="*/ 88 h 616"/>
                  <a:gd name="T22" fmla="*/ 16 w 362"/>
                  <a:gd name="T23" fmla="*/ 136 h 616"/>
                  <a:gd name="T24" fmla="*/ 25 w 362"/>
                  <a:gd name="T25" fmla="*/ 160 h 616"/>
                  <a:gd name="T26" fmla="*/ 0 w 362"/>
                  <a:gd name="T27" fmla="*/ 192 h 616"/>
                  <a:gd name="T28" fmla="*/ 0 w 362"/>
                  <a:gd name="T29" fmla="*/ 200 h 616"/>
                  <a:gd name="T30" fmla="*/ 67 w 362"/>
                  <a:gd name="T31" fmla="*/ 184 h 616"/>
                  <a:gd name="T32" fmla="*/ 42 w 362"/>
                  <a:gd name="T33" fmla="*/ 216 h 616"/>
                  <a:gd name="T34" fmla="*/ 33 w 362"/>
                  <a:gd name="T35" fmla="*/ 256 h 616"/>
                  <a:gd name="T36" fmla="*/ 50 w 362"/>
                  <a:gd name="T37" fmla="*/ 328 h 616"/>
                  <a:gd name="T38" fmla="*/ 118 w 362"/>
                  <a:gd name="T39" fmla="*/ 312 h 616"/>
                  <a:gd name="T40" fmla="*/ 118 w 362"/>
                  <a:gd name="T41" fmla="*/ 352 h 616"/>
                  <a:gd name="T42" fmla="*/ 160 w 362"/>
                  <a:gd name="T43" fmla="*/ 384 h 616"/>
                  <a:gd name="T44" fmla="*/ 151 w 362"/>
                  <a:gd name="T45" fmla="*/ 408 h 616"/>
                  <a:gd name="T46" fmla="*/ 168 w 362"/>
                  <a:gd name="T47" fmla="*/ 432 h 616"/>
                  <a:gd name="T48" fmla="*/ 134 w 362"/>
                  <a:gd name="T49" fmla="*/ 448 h 616"/>
                  <a:gd name="T50" fmla="*/ 101 w 362"/>
                  <a:gd name="T51" fmla="*/ 440 h 616"/>
                  <a:gd name="T52" fmla="*/ 101 w 362"/>
                  <a:gd name="T53" fmla="*/ 472 h 616"/>
                  <a:gd name="T54" fmla="*/ 126 w 362"/>
                  <a:gd name="T55" fmla="*/ 496 h 616"/>
                  <a:gd name="T56" fmla="*/ 151 w 362"/>
                  <a:gd name="T57" fmla="*/ 480 h 616"/>
                  <a:gd name="T58" fmla="*/ 168 w 362"/>
                  <a:gd name="T59" fmla="*/ 480 h 616"/>
                  <a:gd name="T60" fmla="*/ 185 w 362"/>
                  <a:gd name="T61" fmla="*/ 488 h 616"/>
                  <a:gd name="T62" fmla="*/ 219 w 362"/>
                  <a:gd name="T63" fmla="*/ 504 h 616"/>
                  <a:gd name="T64" fmla="*/ 227 w 362"/>
                  <a:gd name="T65" fmla="*/ 528 h 616"/>
                  <a:gd name="T66" fmla="*/ 235 w 362"/>
                  <a:gd name="T67" fmla="*/ 560 h 616"/>
                  <a:gd name="T68" fmla="*/ 269 w 362"/>
                  <a:gd name="T69" fmla="*/ 576 h 616"/>
                  <a:gd name="T70" fmla="*/ 244 w 362"/>
                  <a:gd name="T71" fmla="*/ 592 h 616"/>
                  <a:gd name="T72" fmla="*/ 244 w 362"/>
                  <a:gd name="T73" fmla="*/ 600 h 616"/>
                  <a:gd name="T74" fmla="*/ 261 w 362"/>
                  <a:gd name="T75" fmla="*/ 600 h 616"/>
                  <a:gd name="T76" fmla="*/ 345 w 362"/>
                  <a:gd name="T77" fmla="*/ 584 h 616"/>
                  <a:gd name="T78" fmla="*/ 337 w 362"/>
                  <a:gd name="T79" fmla="*/ 616 h 616"/>
                  <a:gd name="T80" fmla="*/ 362 w 362"/>
                  <a:gd name="T81" fmla="*/ 600 h 616"/>
                  <a:gd name="T82" fmla="*/ 354 w 362"/>
                  <a:gd name="T83" fmla="*/ 50 h 616"/>
                  <a:gd name="T84" fmla="*/ 303 w 362"/>
                  <a:gd name="T85" fmla="*/ 56 h 616"/>
                  <a:gd name="T86" fmla="*/ 303 w 362"/>
                  <a:gd name="T87" fmla="*/ 56 h 6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62" h="616">
                    <a:moveTo>
                      <a:pt x="303" y="56"/>
                    </a:moveTo>
                    <a:lnTo>
                      <a:pt x="219" y="40"/>
                    </a:lnTo>
                    <a:lnTo>
                      <a:pt x="185" y="24"/>
                    </a:lnTo>
                    <a:lnTo>
                      <a:pt x="151" y="0"/>
                    </a:lnTo>
                    <a:lnTo>
                      <a:pt x="126" y="8"/>
                    </a:lnTo>
                    <a:lnTo>
                      <a:pt x="75" y="0"/>
                    </a:lnTo>
                    <a:lnTo>
                      <a:pt x="50" y="16"/>
                    </a:lnTo>
                    <a:lnTo>
                      <a:pt x="16" y="24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33" y="88"/>
                    </a:lnTo>
                    <a:lnTo>
                      <a:pt x="16" y="136"/>
                    </a:lnTo>
                    <a:lnTo>
                      <a:pt x="25" y="160"/>
                    </a:lnTo>
                    <a:lnTo>
                      <a:pt x="0" y="192"/>
                    </a:lnTo>
                    <a:lnTo>
                      <a:pt x="0" y="200"/>
                    </a:lnTo>
                    <a:lnTo>
                      <a:pt x="67" y="184"/>
                    </a:lnTo>
                    <a:lnTo>
                      <a:pt x="42" y="216"/>
                    </a:lnTo>
                    <a:lnTo>
                      <a:pt x="33" y="256"/>
                    </a:lnTo>
                    <a:lnTo>
                      <a:pt x="50" y="328"/>
                    </a:lnTo>
                    <a:lnTo>
                      <a:pt x="118" y="312"/>
                    </a:lnTo>
                    <a:lnTo>
                      <a:pt x="118" y="352"/>
                    </a:lnTo>
                    <a:lnTo>
                      <a:pt x="160" y="384"/>
                    </a:lnTo>
                    <a:lnTo>
                      <a:pt x="151" y="408"/>
                    </a:lnTo>
                    <a:lnTo>
                      <a:pt x="168" y="432"/>
                    </a:lnTo>
                    <a:lnTo>
                      <a:pt x="134" y="448"/>
                    </a:lnTo>
                    <a:lnTo>
                      <a:pt x="101" y="440"/>
                    </a:lnTo>
                    <a:lnTo>
                      <a:pt x="101" y="472"/>
                    </a:lnTo>
                    <a:lnTo>
                      <a:pt x="126" y="496"/>
                    </a:lnTo>
                    <a:lnTo>
                      <a:pt x="151" y="480"/>
                    </a:lnTo>
                    <a:lnTo>
                      <a:pt x="168" y="480"/>
                    </a:lnTo>
                    <a:lnTo>
                      <a:pt x="185" y="488"/>
                    </a:lnTo>
                    <a:lnTo>
                      <a:pt x="219" y="504"/>
                    </a:lnTo>
                    <a:lnTo>
                      <a:pt x="227" y="528"/>
                    </a:lnTo>
                    <a:lnTo>
                      <a:pt x="235" y="560"/>
                    </a:lnTo>
                    <a:lnTo>
                      <a:pt x="269" y="576"/>
                    </a:lnTo>
                    <a:lnTo>
                      <a:pt x="244" y="592"/>
                    </a:lnTo>
                    <a:lnTo>
                      <a:pt x="244" y="600"/>
                    </a:lnTo>
                    <a:lnTo>
                      <a:pt x="261" y="600"/>
                    </a:lnTo>
                    <a:lnTo>
                      <a:pt x="345" y="584"/>
                    </a:lnTo>
                    <a:lnTo>
                      <a:pt x="337" y="616"/>
                    </a:lnTo>
                    <a:lnTo>
                      <a:pt x="362" y="600"/>
                    </a:lnTo>
                    <a:lnTo>
                      <a:pt x="354" y="50"/>
                    </a:lnTo>
                    <a:lnTo>
                      <a:pt x="303" y="5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7" name="Freeform 92"/>
              <p:cNvSpPr>
                <a:spLocks/>
              </p:cNvSpPr>
              <p:nvPr/>
            </p:nvSpPr>
            <p:spPr bwMode="auto">
              <a:xfrm>
                <a:off x="3716" y="3504"/>
                <a:ext cx="308" cy="184"/>
              </a:xfrm>
              <a:custGeom>
                <a:avLst/>
                <a:gdLst>
                  <a:gd name="T0" fmla="*/ 244 w 308"/>
                  <a:gd name="T1" fmla="*/ 56 h 184"/>
                  <a:gd name="T2" fmla="*/ 278 w 308"/>
                  <a:gd name="T3" fmla="*/ 72 h 184"/>
                  <a:gd name="T4" fmla="*/ 244 w 308"/>
                  <a:gd name="T5" fmla="*/ 88 h 184"/>
                  <a:gd name="T6" fmla="*/ 202 w 308"/>
                  <a:gd name="T7" fmla="*/ 88 h 184"/>
                  <a:gd name="T8" fmla="*/ 134 w 308"/>
                  <a:gd name="T9" fmla="*/ 120 h 184"/>
                  <a:gd name="T10" fmla="*/ 109 w 308"/>
                  <a:gd name="T11" fmla="*/ 120 h 184"/>
                  <a:gd name="T12" fmla="*/ 92 w 308"/>
                  <a:gd name="T13" fmla="*/ 120 h 184"/>
                  <a:gd name="T14" fmla="*/ 50 w 308"/>
                  <a:gd name="T15" fmla="*/ 128 h 184"/>
                  <a:gd name="T16" fmla="*/ 25 w 308"/>
                  <a:gd name="T17" fmla="*/ 152 h 184"/>
                  <a:gd name="T18" fmla="*/ 0 w 308"/>
                  <a:gd name="T19" fmla="*/ 184 h 184"/>
                  <a:gd name="T20" fmla="*/ 0 w 308"/>
                  <a:gd name="T21" fmla="*/ 168 h 184"/>
                  <a:gd name="T22" fmla="*/ 17 w 308"/>
                  <a:gd name="T23" fmla="*/ 152 h 184"/>
                  <a:gd name="T24" fmla="*/ 42 w 308"/>
                  <a:gd name="T25" fmla="*/ 120 h 184"/>
                  <a:gd name="T26" fmla="*/ 84 w 308"/>
                  <a:gd name="T27" fmla="*/ 88 h 184"/>
                  <a:gd name="T28" fmla="*/ 92 w 308"/>
                  <a:gd name="T29" fmla="*/ 40 h 184"/>
                  <a:gd name="T30" fmla="*/ 143 w 308"/>
                  <a:gd name="T31" fmla="*/ 24 h 184"/>
                  <a:gd name="T32" fmla="*/ 193 w 308"/>
                  <a:gd name="T33" fmla="*/ 16 h 184"/>
                  <a:gd name="T34" fmla="*/ 244 w 308"/>
                  <a:gd name="T35" fmla="*/ 0 h 184"/>
                  <a:gd name="T36" fmla="*/ 252 w 308"/>
                  <a:gd name="T37" fmla="*/ 0 h 184"/>
                  <a:gd name="T38" fmla="*/ 261 w 308"/>
                  <a:gd name="T39" fmla="*/ 16 h 184"/>
                  <a:gd name="T40" fmla="*/ 303 w 308"/>
                  <a:gd name="T41" fmla="*/ 24 h 184"/>
                  <a:gd name="T42" fmla="*/ 308 w 308"/>
                  <a:gd name="T43" fmla="*/ 24 h 184"/>
                  <a:gd name="T44" fmla="*/ 286 w 308"/>
                  <a:gd name="T45" fmla="*/ 32 h 184"/>
                  <a:gd name="T46" fmla="*/ 244 w 308"/>
                  <a:gd name="T47" fmla="*/ 56 h 184"/>
                  <a:gd name="T48" fmla="*/ 244 w 308"/>
                  <a:gd name="T49" fmla="*/ 56 h 1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08" h="184">
                    <a:moveTo>
                      <a:pt x="244" y="56"/>
                    </a:moveTo>
                    <a:lnTo>
                      <a:pt x="278" y="72"/>
                    </a:lnTo>
                    <a:lnTo>
                      <a:pt x="244" y="88"/>
                    </a:lnTo>
                    <a:lnTo>
                      <a:pt x="202" y="88"/>
                    </a:lnTo>
                    <a:lnTo>
                      <a:pt x="134" y="120"/>
                    </a:lnTo>
                    <a:lnTo>
                      <a:pt x="109" y="120"/>
                    </a:lnTo>
                    <a:lnTo>
                      <a:pt x="92" y="120"/>
                    </a:lnTo>
                    <a:lnTo>
                      <a:pt x="50" y="128"/>
                    </a:lnTo>
                    <a:lnTo>
                      <a:pt x="25" y="152"/>
                    </a:lnTo>
                    <a:lnTo>
                      <a:pt x="0" y="184"/>
                    </a:lnTo>
                    <a:lnTo>
                      <a:pt x="0" y="168"/>
                    </a:lnTo>
                    <a:lnTo>
                      <a:pt x="17" y="152"/>
                    </a:lnTo>
                    <a:lnTo>
                      <a:pt x="42" y="120"/>
                    </a:lnTo>
                    <a:lnTo>
                      <a:pt x="84" y="88"/>
                    </a:lnTo>
                    <a:lnTo>
                      <a:pt x="92" y="40"/>
                    </a:lnTo>
                    <a:lnTo>
                      <a:pt x="143" y="24"/>
                    </a:lnTo>
                    <a:lnTo>
                      <a:pt x="193" y="16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61" y="16"/>
                    </a:lnTo>
                    <a:lnTo>
                      <a:pt x="303" y="24"/>
                    </a:lnTo>
                    <a:lnTo>
                      <a:pt x="308" y="24"/>
                    </a:lnTo>
                    <a:lnTo>
                      <a:pt x="286" y="32"/>
                    </a:lnTo>
                    <a:lnTo>
                      <a:pt x="244" y="5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8" name="Freeform 93"/>
              <p:cNvSpPr>
                <a:spLocks/>
              </p:cNvSpPr>
              <p:nvPr/>
            </p:nvSpPr>
            <p:spPr bwMode="auto">
              <a:xfrm>
                <a:off x="2991" y="2712"/>
                <a:ext cx="893" cy="592"/>
              </a:xfrm>
              <a:custGeom>
                <a:avLst/>
                <a:gdLst>
                  <a:gd name="T0" fmla="*/ 784 w 893"/>
                  <a:gd name="T1" fmla="*/ 312 h 592"/>
                  <a:gd name="T2" fmla="*/ 725 w 893"/>
                  <a:gd name="T3" fmla="*/ 280 h 592"/>
                  <a:gd name="T4" fmla="*/ 708 w 893"/>
                  <a:gd name="T5" fmla="*/ 208 h 592"/>
                  <a:gd name="T6" fmla="*/ 708 w 893"/>
                  <a:gd name="T7" fmla="*/ 168 h 592"/>
                  <a:gd name="T8" fmla="*/ 666 w 893"/>
                  <a:gd name="T9" fmla="*/ 120 h 592"/>
                  <a:gd name="T10" fmla="*/ 632 w 893"/>
                  <a:gd name="T11" fmla="*/ 96 h 592"/>
                  <a:gd name="T12" fmla="*/ 581 w 893"/>
                  <a:gd name="T13" fmla="*/ 56 h 592"/>
                  <a:gd name="T14" fmla="*/ 548 w 893"/>
                  <a:gd name="T15" fmla="*/ 16 h 592"/>
                  <a:gd name="T16" fmla="*/ 506 w 893"/>
                  <a:gd name="T17" fmla="*/ 0 h 592"/>
                  <a:gd name="T18" fmla="*/ 472 w 893"/>
                  <a:gd name="T19" fmla="*/ 48 h 592"/>
                  <a:gd name="T20" fmla="*/ 396 w 893"/>
                  <a:gd name="T21" fmla="*/ 72 h 592"/>
                  <a:gd name="T22" fmla="*/ 371 w 893"/>
                  <a:gd name="T23" fmla="*/ 96 h 592"/>
                  <a:gd name="T24" fmla="*/ 337 w 893"/>
                  <a:gd name="T25" fmla="*/ 80 h 592"/>
                  <a:gd name="T26" fmla="*/ 287 w 893"/>
                  <a:gd name="T27" fmla="*/ 88 h 592"/>
                  <a:gd name="T28" fmla="*/ 253 w 893"/>
                  <a:gd name="T29" fmla="*/ 88 h 592"/>
                  <a:gd name="T30" fmla="*/ 219 w 893"/>
                  <a:gd name="T31" fmla="*/ 80 h 592"/>
                  <a:gd name="T32" fmla="*/ 185 w 893"/>
                  <a:gd name="T33" fmla="*/ 104 h 592"/>
                  <a:gd name="T34" fmla="*/ 160 w 893"/>
                  <a:gd name="T35" fmla="*/ 128 h 592"/>
                  <a:gd name="T36" fmla="*/ 135 w 893"/>
                  <a:gd name="T37" fmla="*/ 168 h 592"/>
                  <a:gd name="T38" fmla="*/ 110 w 893"/>
                  <a:gd name="T39" fmla="*/ 224 h 592"/>
                  <a:gd name="T40" fmla="*/ 84 w 893"/>
                  <a:gd name="T41" fmla="*/ 256 h 592"/>
                  <a:gd name="T42" fmla="*/ 76 w 893"/>
                  <a:gd name="T43" fmla="*/ 280 h 592"/>
                  <a:gd name="T44" fmla="*/ 67 w 893"/>
                  <a:gd name="T45" fmla="*/ 320 h 592"/>
                  <a:gd name="T46" fmla="*/ 51 w 893"/>
                  <a:gd name="T47" fmla="*/ 328 h 592"/>
                  <a:gd name="T48" fmla="*/ 25 w 893"/>
                  <a:gd name="T49" fmla="*/ 344 h 592"/>
                  <a:gd name="T50" fmla="*/ 0 w 893"/>
                  <a:gd name="T51" fmla="*/ 352 h 592"/>
                  <a:gd name="T52" fmla="*/ 17 w 893"/>
                  <a:gd name="T53" fmla="*/ 368 h 592"/>
                  <a:gd name="T54" fmla="*/ 51 w 893"/>
                  <a:gd name="T55" fmla="*/ 392 h 592"/>
                  <a:gd name="T56" fmla="*/ 59 w 893"/>
                  <a:gd name="T57" fmla="*/ 416 h 592"/>
                  <a:gd name="T58" fmla="*/ 93 w 893"/>
                  <a:gd name="T59" fmla="*/ 440 h 592"/>
                  <a:gd name="T60" fmla="*/ 135 w 893"/>
                  <a:gd name="T61" fmla="*/ 456 h 592"/>
                  <a:gd name="T62" fmla="*/ 118 w 893"/>
                  <a:gd name="T63" fmla="*/ 488 h 592"/>
                  <a:gd name="T64" fmla="*/ 160 w 893"/>
                  <a:gd name="T65" fmla="*/ 496 h 592"/>
                  <a:gd name="T66" fmla="*/ 202 w 893"/>
                  <a:gd name="T67" fmla="*/ 512 h 592"/>
                  <a:gd name="T68" fmla="*/ 244 w 893"/>
                  <a:gd name="T69" fmla="*/ 488 h 592"/>
                  <a:gd name="T70" fmla="*/ 244 w 893"/>
                  <a:gd name="T71" fmla="*/ 528 h 592"/>
                  <a:gd name="T72" fmla="*/ 261 w 893"/>
                  <a:gd name="T73" fmla="*/ 536 h 592"/>
                  <a:gd name="T74" fmla="*/ 253 w 893"/>
                  <a:gd name="T75" fmla="*/ 544 h 592"/>
                  <a:gd name="T76" fmla="*/ 287 w 893"/>
                  <a:gd name="T77" fmla="*/ 560 h 592"/>
                  <a:gd name="T78" fmla="*/ 287 w 893"/>
                  <a:gd name="T79" fmla="*/ 584 h 592"/>
                  <a:gd name="T80" fmla="*/ 320 w 893"/>
                  <a:gd name="T81" fmla="*/ 592 h 592"/>
                  <a:gd name="T82" fmla="*/ 413 w 893"/>
                  <a:gd name="T83" fmla="*/ 592 h 592"/>
                  <a:gd name="T84" fmla="*/ 438 w 893"/>
                  <a:gd name="T85" fmla="*/ 568 h 592"/>
                  <a:gd name="T86" fmla="*/ 463 w 893"/>
                  <a:gd name="T87" fmla="*/ 568 h 592"/>
                  <a:gd name="T88" fmla="*/ 514 w 893"/>
                  <a:gd name="T89" fmla="*/ 568 h 592"/>
                  <a:gd name="T90" fmla="*/ 565 w 893"/>
                  <a:gd name="T91" fmla="*/ 560 h 592"/>
                  <a:gd name="T92" fmla="*/ 607 w 893"/>
                  <a:gd name="T93" fmla="*/ 504 h 592"/>
                  <a:gd name="T94" fmla="*/ 657 w 893"/>
                  <a:gd name="T95" fmla="*/ 488 h 592"/>
                  <a:gd name="T96" fmla="*/ 699 w 893"/>
                  <a:gd name="T97" fmla="*/ 480 h 592"/>
                  <a:gd name="T98" fmla="*/ 725 w 893"/>
                  <a:gd name="T99" fmla="*/ 488 h 592"/>
                  <a:gd name="T100" fmla="*/ 767 w 893"/>
                  <a:gd name="T101" fmla="*/ 480 h 592"/>
                  <a:gd name="T102" fmla="*/ 775 w 893"/>
                  <a:gd name="T103" fmla="*/ 496 h 592"/>
                  <a:gd name="T104" fmla="*/ 826 w 893"/>
                  <a:gd name="T105" fmla="*/ 496 h 592"/>
                  <a:gd name="T106" fmla="*/ 834 w 893"/>
                  <a:gd name="T107" fmla="*/ 416 h 592"/>
                  <a:gd name="T108" fmla="*/ 851 w 893"/>
                  <a:gd name="T109" fmla="*/ 376 h 592"/>
                  <a:gd name="T110" fmla="*/ 885 w 893"/>
                  <a:gd name="T111" fmla="*/ 336 h 592"/>
                  <a:gd name="T112" fmla="*/ 893 w 893"/>
                  <a:gd name="T113" fmla="*/ 312 h 592"/>
                  <a:gd name="T114" fmla="*/ 876 w 893"/>
                  <a:gd name="T115" fmla="*/ 288 h 592"/>
                  <a:gd name="T116" fmla="*/ 834 w 893"/>
                  <a:gd name="T117" fmla="*/ 288 h 592"/>
                  <a:gd name="T118" fmla="*/ 784 w 893"/>
                  <a:gd name="T119" fmla="*/ 312 h 59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" name="Freeform 94"/>
              <p:cNvSpPr>
                <a:spLocks/>
              </p:cNvSpPr>
              <p:nvPr/>
            </p:nvSpPr>
            <p:spPr bwMode="auto">
              <a:xfrm>
                <a:off x="3505" y="2672"/>
                <a:ext cx="354" cy="336"/>
              </a:xfrm>
              <a:custGeom>
                <a:avLst/>
                <a:gdLst>
                  <a:gd name="T0" fmla="*/ 270 w 354"/>
                  <a:gd name="T1" fmla="*/ 248 h 336"/>
                  <a:gd name="T2" fmla="*/ 253 w 354"/>
                  <a:gd name="T3" fmla="*/ 224 h 336"/>
                  <a:gd name="T4" fmla="*/ 278 w 354"/>
                  <a:gd name="T5" fmla="*/ 200 h 336"/>
                  <a:gd name="T6" fmla="*/ 354 w 354"/>
                  <a:gd name="T7" fmla="*/ 184 h 336"/>
                  <a:gd name="T8" fmla="*/ 337 w 354"/>
                  <a:gd name="T9" fmla="*/ 152 h 336"/>
                  <a:gd name="T10" fmla="*/ 303 w 354"/>
                  <a:gd name="T11" fmla="*/ 120 h 336"/>
                  <a:gd name="T12" fmla="*/ 287 w 354"/>
                  <a:gd name="T13" fmla="*/ 88 h 336"/>
                  <a:gd name="T14" fmla="*/ 236 w 354"/>
                  <a:gd name="T15" fmla="*/ 72 h 336"/>
                  <a:gd name="T16" fmla="*/ 211 w 354"/>
                  <a:gd name="T17" fmla="*/ 24 h 336"/>
                  <a:gd name="T18" fmla="*/ 152 w 354"/>
                  <a:gd name="T19" fmla="*/ 24 h 336"/>
                  <a:gd name="T20" fmla="*/ 84 w 354"/>
                  <a:gd name="T21" fmla="*/ 0 h 336"/>
                  <a:gd name="T22" fmla="*/ 59 w 354"/>
                  <a:gd name="T23" fmla="*/ 24 h 336"/>
                  <a:gd name="T24" fmla="*/ 8 w 354"/>
                  <a:gd name="T25" fmla="*/ 32 h 336"/>
                  <a:gd name="T26" fmla="*/ 0 w 354"/>
                  <a:gd name="T27" fmla="*/ 40 h 336"/>
                  <a:gd name="T28" fmla="*/ 34 w 354"/>
                  <a:gd name="T29" fmla="*/ 56 h 336"/>
                  <a:gd name="T30" fmla="*/ 67 w 354"/>
                  <a:gd name="T31" fmla="*/ 96 h 336"/>
                  <a:gd name="T32" fmla="*/ 118 w 354"/>
                  <a:gd name="T33" fmla="*/ 136 h 336"/>
                  <a:gd name="T34" fmla="*/ 152 w 354"/>
                  <a:gd name="T35" fmla="*/ 160 h 336"/>
                  <a:gd name="T36" fmla="*/ 194 w 354"/>
                  <a:gd name="T37" fmla="*/ 208 h 336"/>
                  <a:gd name="T38" fmla="*/ 194 w 354"/>
                  <a:gd name="T39" fmla="*/ 248 h 336"/>
                  <a:gd name="T40" fmla="*/ 211 w 354"/>
                  <a:gd name="T41" fmla="*/ 320 h 336"/>
                  <a:gd name="T42" fmla="*/ 236 w 354"/>
                  <a:gd name="T43" fmla="*/ 336 h 336"/>
                  <a:gd name="T44" fmla="*/ 253 w 354"/>
                  <a:gd name="T45" fmla="*/ 312 h 336"/>
                  <a:gd name="T46" fmla="*/ 270 w 354"/>
                  <a:gd name="T47" fmla="*/ 248 h 3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" name="Freeform 95"/>
              <p:cNvSpPr>
                <a:spLocks/>
              </p:cNvSpPr>
              <p:nvPr/>
            </p:nvSpPr>
            <p:spPr bwMode="auto">
              <a:xfrm>
                <a:off x="2991" y="2712"/>
                <a:ext cx="893" cy="592"/>
              </a:xfrm>
              <a:custGeom>
                <a:avLst/>
                <a:gdLst>
                  <a:gd name="T0" fmla="*/ 784 w 893"/>
                  <a:gd name="T1" fmla="*/ 312 h 592"/>
                  <a:gd name="T2" fmla="*/ 725 w 893"/>
                  <a:gd name="T3" fmla="*/ 280 h 592"/>
                  <a:gd name="T4" fmla="*/ 708 w 893"/>
                  <a:gd name="T5" fmla="*/ 208 h 592"/>
                  <a:gd name="T6" fmla="*/ 708 w 893"/>
                  <a:gd name="T7" fmla="*/ 168 h 592"/>
                  <a:gd name="T8" fmla="*/ 666 w 893"/>
                  <a:gd name="T9" fmla="*/ 120 h 592"/>
                  <a:gd name="T10" fmla="*/ 632 w 893"/>
                  <a:gd name="T11" fmla="*/ 96 h 592"/>
                  <a:gd name="T12" fmla="*/ 581 w 893"/>
                  <a:gd name="T13" fmla="*/ 56 h 592"/>
                  <a:gd name="T14" fmla="*/ 548 w 893"/>
                  <a:gd name="T15" fmla="*/ 16 h 592"/>
                  <a:gd name="T16" fmla="*/ 506 w 893"/>
                  <a:gd name="T17" fmla="*/ 0 h 592"/>
                  <a:gd name="T18" fmla="*/ 472 w 893"/>
                  <a:gd name="T19" fmla="*/ 48 h 592"/>
                  <a:gd name="T20" fmla="*/ 396 w 893"/>
                  <a:gd name="T21" fmla="*/ 72 h 592"/>
                  <a:gd name="T22" fmla="*/ 371 w 893"/>
                  <a:gd name="T23" fmla="*/ 96 h 592"/>
                  <a:gd name="T24" fmla="*/ 337 w 893"/>
                  <a:gd name="T25" fmla="*/ 80 h 592"/>
                  <a:gd name="T26" fmla="*/ 287 w 893"/>
                  <a:gd name="T27" fmla="*/ 88 h 592"/>
                  <a:gd name="T28" fmla="*/ 253 w 893"/>
                  <a:gd name="T29" fmla="*/ 88 h 592"/>
                  <a:gd name="T30" fmla="*/ 219 w 893"/>
                  <a:gd name="T31" fmla="*/ 80 h 592"/>
                  <a:gd name="T32" fmla="*/ 185 w 893"/>
                  <a:gd name="T33" fmla="*/ 104 h 592"/>
                  <a:gd name="T34" fmla="*/ 185 w 893"/>
                  <a:gd name="T35" fmla="*/ 104 h 592"/>
                  <a:gd name="T36" fmla="*/ 160 w 893"/>
                  <a:gd name="T37" fmla="*/ 128 h 592"/>
                  <a:gd name="T38" fmla="*/ 135 w 893"/>
                  <a:gd name="T39" fmla="*/ 168 h 592"/>
                  <a:gd name="T40" fmla="*/ 110 w 893"/>
                  <a:gd name="T41" fmla="*/ 224 h 592"/>
                  <a:gd name="T42" fmla="*/ 84 w 893"/>
                  <a:gd name="T43" fmla="*/ 256 h 592"/>
                  <a:gd name="T44" fmla="*/ 76 w 893"/>
                  <a:gd name="T45" fmla="*/ 280 h 592"/>
                  <a:gd name="T46" fmla="*/ 67 w 893"/>
                  <a:gd name="T47" fmla="*/ 320 h 592"/>
                  <a:gd name="T48" fmla="*/ 51 w 893"/>
                  <a:gd name="T49" fmla="*/ 328 h 592"/>
                  <a:gd name="T50" fmla="*/ 25 w 893"/>
                  <a:gd name="T51" fmla="*/ 344 h 592"/>
                  <a:gd name="T52" fmla="*/ 0 w 893"/>
                  <a:gd name="T53" fmla="*/ 352 h 592"/>
                  <a:gd name="T54" fmla="*/ 17 w 893"/>
                  <a:gd name="T55" fmla="*/ 368 h 592"/>
                  <a:gd name="T56" fmla="*/ 51 w 893"/>
                  <a:gd name="T57" fmla="*/ 392 h 592"/>
                  <a:gd name="T58" fmla="*/ 59 w 893"/>
                  <a:gd name="T59" fmla="*/ 416 h 592"/>
                  <a:gd name="T60" fmla="*/ 93 w 893"/>
                  <a:gd name="T61" fmla="*/ 440 h 592"/>
                  <a:gd name="T62" fmla="*/ 135 w 893"/>
                  <a:gd name="T63" fmla="*/ 456 h 592"/>
                  <a:gd name="T64" fmla="*/ 118 w 893"/>
                  <a:gd name="T65" fmla="*/ 488 h 592"/>
                  <a:gd name="T66" fmla="*/ 160 w 893"/>
                  <a:gd name="T67" fmla="*/ 496 h 592"/>
                  <a:gd name="T68" fmla="*/ 202 w 893"/>
                  <a:gd name="T69" fmla="*/ 512 h 592"/>
                  <a:gd name="T70" fmla="*/ 244 w 893"/>
                  <a:gd name="T71" fmla="*/ 488 h 592"/>
                  <a:gd name="T72" fmla="*/ 244 w 893"/>
                  <a:gd name="T73" fmla="*/ 528 h 592"/>
                  <a:gd name="T74" fmla="*/ 261 w 893"/>
                  <a:gd name="T75" fmla="*/ 536 h 592"/>
                  <a:gd name="T76" fmla="*/ 253 w 893"/>
                  <a:gd name="T77" fmla="*/ 544 h 592"/>
                  <a:gd name="T78" fmla="*/ 287 w 893"/>
                  <a:gd name="T79" fmla="*/ 560 h 592"/>
                  <a:gd name="T80" fmla="*/ 287 w 893"/>
                  <a:gd name="T81" fmla="*/ 584 h 592"/>
                  <a:gd name="T82" fmla="*/ 320 w 893"/>
                  <a:gd name="T83" fmla="*/ 592 h 592"/>
                  <a:gd name="T84" fmla="*/ 413 w 893"/>
                  <a:gd name="T85" fmla="*/ 592 h 592"/>
                  <a:gd name="T86" fmla="*/ 438 w 893"/>
                  <a:gd name="T87" fmla="*/ 568 h 592"/>
                  <a:gd name="T88" fmla="*/ 463 w 893"/>
                  <a:gd name="T89" fmla="*/ 568 h 592"/>
                  <a:gd name="T90" fmla="*/ 514 w 893"/>
                  <a:gd name="T91" fmla="*/ 568 h 592"/>
                  <a:gd name="T92" fmla="*/ 565 w 893"/>
                  <a:gd name="T93" fmla="*/ 560 h 592"/>
                  <a:gd name="T94" fmla="*/ 607 w 893"/>
                  <a:gd name="T95" fmla="*/ 504 h 592"/>
                  <a:gd name="T96" fmla="*/ 657 w 893"/>
                  <a:gd name="T97" fmla="*/ 488 h 592"/>
                  <a:gd name="T98" fmla="*/ 699 w 893"/>
                  <a:gd name="T99" fmla="*/ 480 h 592"/>
                  <a:gd name="T100" fmla="*/ 725 w 893"/>
                  <a:gd name="T101" fmla="*/ 488 h 592"/>
                  <a:gd name="T102" fmla="*/ 767 w 893"/>
                  <a:gd name="T103" fmla="*/ 480 h 592"/>
                  <a:gd name="T104" fmla="*/ 775 w 893"/>
                  <a:gd name="T105" fmla="*/ 496 h 592"/>
                  <a:gd name="T106" fmla="*/ 826 w 893"/>
                  <a:gd name="T107" fmla="*/ 496 h 592"/>
                  <a:gd name="T108" fmla="*/ 834 w 893"/>
                  <a:gd name="T109" fmla="*/ 416 h 592"/>
                  <a:gd name="T110" fmla="*/ 851 w 893"/>
                  <a:gd name="T111" fmla="*/ 376 h 592"/>
                  <a:gd name="T112" fmla="*/ 885 w 893"/>
                  <a:gd name="T113" fmla="*/ 336 h 592"/>
                  <a:gd name="T114" fmla="*/ 893 w 893"/>
                  <a:gd name="T115" fmla="*/ 312 h 592"/>
                  <a:gd name="T116" fmla="*/ 876 w 893"/>
                  <a:gd name="T117" fmla="*/ 288 h 592"/>
                  <a:gd name="T118" fmla="*/ 834 w 893"/>
                  <a:gd name="T119" fmla="*/ 288 h 592"/>
                  <a:gd name="T120" fmla="*/ 784 w 893"/>
                  <a:gd name="T121" fmla="*/ 312 h 5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1" name="Freeform 96"/>
              <p:cNvSpPr>
                <a:spLocks/>
              </p:cNvSpPr>
              <p:nvPr/>
            </p:nvSpPr>
            <p:spPr bwMode="auto">
              <a:xfrm>
                <a:off x="3505" y="2672"/>
                <a:ext cx="354" cy="336"/>
              </a:xfrm>
              <a:custGeom>
                <a:avLst/>
                <a:gdLst>
                  <a:gd name="T0" fmla="*/ 270 w 354"/>
                  <a:gd name="T1" fmla="*/ 248 h 336"/>
                  <a:gd name="T2" fmla="*/ 253 w 354"/>
                  <a:gd name="T3" fmla="*/ 224 h 336"/>
                  <a:gd name="T4" fmla="*/ 278 w 354"/>
                  <a:gd name="T5" fmla="*/ 200 h 336"/>
                  <a:gd name="T6" fmla="*/ 354 w 354"/>
                  <a:gd name="T7" fmla="*/ 184 h 336"/>
                  <a:gd name="T8" fmla="*/ 337 w 354"/>
                  <a:gd name="T9" fmla="*/ 152 h 336"/>
                  <a:gd name="T10" fmla="*/ 303 w 354"/>
                  <a:gd name="T11" fmla="*/ 120 h 336"/>
                  <a:gd name="T12" fmla="*/ 287 w 354"/>
                  <a:gd name="T13" fmla="*/ 88 h 336"/>
                  <a:gd name="T14" fmla="*/ 236 w 354"/>
                  <a:gd name="T15" fmla="*/ 72 h 336"/>
                  <a:gd name="T16" fmla="*/ 211 w 354"/>
                  <a:gd name="T17" fmla="*/ 24 h 336"/>
                  <a:gd name="T18" fmla="*/ 152 w 354"/>
                  <a:gd name="T19" fmla="*/ 24 h 336"/>
                  <a:gd name="T20" fmla="*/ 84 w 354"/>
                  <a:gd name="T21" fmla="*/ 0 h 336"/>
                  <a:gd name="T22" fmla="*/ 59 w 354"/>
                  <a:gd name="T23" fmla="*/ 24 h 336"/>
                  <a:gd name="T24" fmla="*/ 8 w 354"/>
                  <a:gd name="T25" fmla="*/ 32 h 336"/>
                  <a:gd name="T26" fmla="*/ 0 w 354"/>
                  <a:gd name="T27" fmla="*/ 40 h 336"/>
                  <a:gd name="T28" fmla="*/ 34 w 354"/>
                  <a:gd name="T29" fmla="*/ 56 h 336"/>
                  <a:gd name="T30" fmla="*/ 67 w 354"/>
                  <a:gd name="T31" fmla="*/ 96 h 336"/>
                  <a:gd name="T32" fmla="*/ 118 w 354"/>
                  <a:gd name="T33" fmla="*/ 136 h 336"/>
                  <a:gd name="T34" fmla="*/ 152 w 354"/>
                  <a:gd name="T35" fmla="*/ 160 h 336"/>
                  <a:gd name="T36" fmla="*/ 194 w 354"/>
                  <a:gd name="T37" fmla="*/ 208 h 336"/>
                  <a:gd name="T38" fmla="*/ 194 w 354"/>
                  <a:gd name="T39" fmla="*/ 248 h 336"/>
                  <a:gd name="T40" fmla="*/ 211 w 354"/>
                  <a:gd name="T41" fmla="*/ 320 h 336"/>
                  <a:gd name="T42" fmla="*/ 236 w 354"/>
                  <a:gd name="T43" fmla="*/ 336 h 336"/>
                  <a:gd name="T44" fmla="*/ 253 w 354"/>
                  <a:gd name="T45" fmla="*/ 312 h 336"/>
                  <a:gd name="T46" fmla="*/ 270 w 354"/>
                  <a:gd name="T47" fmla="*/ 248 h 3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2" name="Freeform 97"/>
              <p:cNvSpPr>
                <a:spLocks/>
              </p:cNvSpPr>
              <p:nvPr/>
            </p:nvSpPr>
            <p:spPr bwMode="auto">
              <a:xfrm>
                <a:off x="2359" y="2048"/>
                <a:ext cx="860" cy="656"/>
              </a:xfrm>
              <a:custGeom>
                <a:avLst/>
                <a:gdLst>
                  <a:gd name="T0" fmla="*/ 775 w 860"/>
                  <a:gd name="T1" fmla="*/ 560 h 656"/>
                  <a:gd name="T2" fmla="*/ 826 w 860"/>
                  <a:gd name="T3" fmla="*/ 464 h 656"/>
                  <a:gd name="T4" fmla="*/ 860 w 860"/>
                  <a:gd name="T5" fmla="*/ 456 h 656"/>
                  <a:gd name="T6" fmla="*/ 851 w 860"/>
                  <a:gd name="T7" fmla="*/ 416 h 656"/>
                  <a:gd name="T8" fmla="*/ 817 w 860"/>
                  <a:gd name="T9" fmla="*/ 352 h 656"/>
                  <a:gd name="T10" fmla="*/ 792 w 860"/>
                  <a:gd name="T11" fmla="*/ 320 h 656"/>
                  <a:gd name="T12" fmla="*/ 784 w 860"/>
                  <a:gd name="T13" fmla="*/ 264 h 656"/>
                  <a:gd name="T14" fmla="*/ 750 w 860"/>
                  <a:gd name="T15" fmla="*/ 256 h 656"/>
                  <a:gd name="T16" fmla="*/ 750 w 860"/>
                  <a:gd name="T17" fmla="*/ 232 h 656"/>
                  <a:gd name="T18" fmla="*/ 792 w 860"/>
                  <a:gd name="T19" fmla="*/ 184 h 656"/>
                  <a:gd name="T20" fmla="*/ 750 w 860"/>
                  <a:gd name="T21" fmla="*/ 104 h 656"/>
                  <a:gd name="T22" fmla="*/ 725 w 860"/>
                  <a:gd name="T23" fmla="*/ 40 h 656"/>
                  <a:gd name="T24" fmla="*/ 666 w 860"/>
                  <a:gd name="T25" fmla="*/ 16 h 656"/>
                  <a:gd name="T26" fmla="*/ 531 w 860"/>
                  <a:gd name="T27" fmla="*/ 40 h 656"/>
                  <a:gd name="T28" fmla="*/ 447 w 860"/>
                  <a:gd name="T29" fmla="*/ 24 h 656"/>
                  <a:gd name="T30" fmla="*/ 405 w 860"/>
                  <a:gd name="T31" fmla="*/ 48 h 656"/>
                  <a:gd name="T32" fmla="*/ 362 w 860"/>
                  <a:gd name="T33" fmla="*/ 40 h 656"/>
                  <a:gd name="T34" fmla="*/ 329 w 860"/>
                  <a:gd name="T35" fmla="*/ 24 h 656"/>
                  <a:gd name="T36" fmla="*/ 295 w 860"/>
                  <a:gd name="T37" fmla="*/ 0 h 656"/>
                  <a:gd name="T38" fmla="*/ 253 w 860"/>
                  <a:gd name="T39" fmla="*/ 8 h 656"/>
                  <a:gd name="T40" fmla="*/ 177 w 860"/>
                  <a:gd name="T41" fmla="*/ 40 h 656"/>
                  <a:gd name="T42" fmla="*/ 169 w 860"/>
                  <a:gd name="T43" fmla="*/ 72 h 656"/>
                  <a:gd name="T44" fmla="*/ 126 w 860"/>
                  <a:gd name="T45" fmla="*/ 88 h 656"/>
                  <a:gd name="T46" fmla="*/ 25 w 860"/>
                  <a:gd name="T47" fmla="*/ 128 h 656"/>
                  <a:gd name="T48" fmla="*/ 9 w 860"/>
                  <a:gd name="T49" fmla="*/ 128 h 656"/>
                  <a:gd name="T50" fmla="*/ 17 w 860"/>
                  <a:gd name="T51" fmla="*/ 176 h 656"/>
                  <a:gd name="T52" fmla="*/ 25 w 860"/>
                  <a:gd name="T53" fmla="*/ 208 h 656"/>
                  <a:gd name="T54" fmla="*/ 0 w 860"/>
                  <a:gd name="T55" fmla="*/ 256 h 656"/>
                  <a:gd name="T56" fmla="*/ 51 w 860"/>
                  <a:gd name="T57" fmla="*/ 288 h 656"/>
                  <a:gd name="T58" fmla="*/ 51 w 860"/>
                  <a:gd name="T59" fmla="*/ 320 h 656"/>
                  <a:gd name="T60" fmla="*/ 76 w 860"/>
                  <a:gd name="T61" fmla="*/ 360 h 656"/>
                  <a:gd name="T62" fmla="*/ 59 w 860"/>
                  <a:gd name="T63" fmla="*/ 400 h 656"/>
                  <a:gd name="T64" fmla="*/ 84 w 860"/>
                  <a:gd name="T65" fmla="*/ 432 h 656"/>
                  <a:gd name="T66" fmla="*/ 84 w 860"/>
                  <a:gd name="T67" fmla="*/ 472 h 656"/>
                  <a:gd name="T68" fmla="*/ 126 w 860"/>
                  <a:gd name="T69" fmla="*/ 496 h 656"/>
                  <a:gd name="T70" fmla="*/ 169 w 860"/>
                  <a:gd name="T71" fmla="*/ 512 h 656"/>
                  <a:gd name="T72" fmla="*/ 211 w 860"/>
                  <a:gd name="T73" fmla="*/ 512 h 656"/>
                  <a:gd name="T74" fmla="*/ 202 w 860"/>
                  <a:gd name="T75" fmla="*/ 544 h 656"/>
                  <a:gd name="T76" fmla="*/ 244 w 860"/>
                  <a:gd name="T77" fmla="*/ 576 h 656"/>
                  <a:gd name="T78" fmla="*/ 270 w 860"/>
                  <a:gd name="T79" fmla="*/ 560 h 656"/>
                  <a:gd name="T80" fmla="*/ 270 w 860"/>
                  <a:gd name="T81" fmla="*/ 536 h 656"/>
                  <a:gd name="T82" fmla="*/ 320 w 860"/>
                  <a:gd name="T83" fmla="*/ 552 h 656"/>
                  <a:gd name="T84" fmla="*/ 337 w 860"/>
                  <a:gd name="T85" fmla="*/ 576 h 656"/>
                  <a:gd name="T86" fmla="*/ 379 w 860"/>
                  <a:gd name="T87" fmla="*/ 584 h 656"/>
                  <a:gd name="T88" fmla="*/ 421 w 860"/>
                  <a:gd name="T89" fmla="*/ 592 h 656"/>
                  <a:gd name="T90" fmla="*/ 438 w 860"/>
                  <a:gd name="T91" fmla="*/ 624 h 656"/>
                  <a:gd name="T92" fmla="*/ 464 w 860"/>
                  <a:gd name="T93" fmla="*/ 640 h 656"/>
                  <a:gd name="T94" fmla="*/ 497 w 860"/>
                  <a:gd name="T95" fmla="*/ 616 h 656"/>
                  <a:gd name="T96" fmla="*/ 523 w 860"/>
                  <a:gd name="T97" fmla="*/ 640 h 656"/>
                  <a:gd name="T98" fmla="*/ 531 w 860"/>
                  <a:gd name="T99" fmla="*/ 656 h 656"/>
                  <a:gd name="T100" fmla="*/ 556 w 860"/>
                  <a:gd name="T101" fmla="*/ 656 h 656"/>
                  <a:gd name="T102" fmla="*/ 581 w 860"/>
                  <a:gd name="T103" fmla="*/ 632 h 656"/>
                  <a:gd name="T104" fmla="*/ 615 w 860"/>
                  <a:gd name="T105" fmla="*/ 632 h 656"/>
                  <a:gd name="T106" fmla="*/ 640 w 860"/>
                  <a:gd name="T107" fmla="*/ 616 h 656"/>
                  <a:gd name="T108" fmla="*/ 683 w 860"/>
                  <a:gd name="T109" fmla="*/ 616 h 656"/>
                  <a:gd name="T110" fmla="*/ 708 w 860"/>
                  <a:gd name="T111" fmla="*/ 624 h 656"/>
                  <a:gd name="T112" fmla="*/ 767 w 860"/>
                  <a:gd name="T113" fmla="*/ 632 h 656"/>
                  <a:gd name="T114" fmla="*/ 758 w 860"/>
                  <a:gd name="T115" fmla="*/ 640 h 656"/>
                  <a:gd name="T116" fmla="*/ 792 w 860"/>
                  <a:gd name="T117" fmla="*/ 632 h 656"/>
                  <a:gd name="T118" fmla="*/ 775 w 860"/>
                  <a:gd name="T119" fmla="*/ 560 h 6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" name="Freeform 98"/>
              <p:cNvSpPr>
                <a:spLocks/>
              </p:cNvSpPr>
              <p:nvPr/>
            </p:nvSpPr>
            <p:spPr bwMode="auto">
              <a:xfrm>
                <a:off x="2806" y="1984"/>
                <a:ext cx="210" cy="112"/>
              </a:xfrm>
              <a:custGeom>
                <a:avLst/>
                <a:gdLst>
                  <a:gd name="T0" fmla="*/ 168 w 210"/>
                  <a:gd name="T1" fmla="*/ 8 h 112"/>
                  <a:gd name="T2" fmla="*/ 109 w 210"/>
                  <a:gd name="T3" fmla="*/ 8 h 112"/>
                  <a:gd name="T4" fmla="*/ 76 w 210"/>
                  <a:gd name="T5" fmla="*/ 0 h 112"/>
                  <a:gd name="T6" fmla="*/ 67 w 210"/>
                  <a:gd name="T7" fmla="*/ 24 h 112"/>
                  <a:gd name="T8" fmla="*/ 42 w 210"/>
                  <a:gd name="T9" fmla="*/ 32 h 112"/>
                  <a:gd name="T10" fmla="*/ 8 w 210"/>
                  <a:gd name="T11" fmla="*/ 48 h 112"/>
                  <a:gd name="T12" fmla="*/ 8 w 210"/>
                  <a:gd name="T13" fmla="*/ 72 h 112"/>
                  <a:gd name="T14" fmla="*/ 0 w 210"/>
                  <a:gd name="T15" fmla="*/ 96 h 112"/>
                  <a:gd name="T16" fmla="*/ 84 w 210"/>
                  <a:gd name="T17" fmla="*/ 112 h 112"/>
                  <a:gd name="T18" fmla="*/ 210 w 210"/>
                  <a:gd name="T19" fmla="*/ 88 h 112"/>
                  <a:gd name="T20" fmla="*/ 193 w 210"/>
                  <a:gd name="T21" fmla="*/ 16 h 112"/>
                  <a:gd name="T22" fmla="*/ 168 w 210"/>
                  <a:gd name="T23" fmla="*/ 8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4" name="Freeform 99"/>
              <p:cNvSpPr>
                <a:spLocks/>
              </p:cNvSpPr>
              <p:nvPr/>
            </p:nvSpPr>
            <p:spPr bwMode="auto">
              <a:xfrm>
                <a:off x="2359" y="2048"/>
                <a:ext cx="860" cy="656"/>
              </a:xfrm>
              <a:custGeom>
                <a:avLst/>
                <a:gdLst>
                  <a:gd name="T0" fmla="*/ 775 w 860"/>
                  <a:gd name="T1" fmla="*/ 560 h 656"/>
                  <a:gd name="T2" fmla="*/ 826 w 860"/>
                  <a:gd name="T3" fmla="*/ 464 h 656"/>
                  <a:gd name="T4" fmla="*/ 860 w 860"/>
                  <a:gd name="T5" fmla="*/ 456 h 656"/>
                  <a:gd name="T6" fmla="*/ 851 w 860"/>
                  <a:gd name="T7" fmla="*/ 416 h 656"/>
                  <a:gd name="T8" fmla="*/ 817 w 860"/>
                  <a:gd name="T9" fmla="*/ 352 h 656"/>
                  <a:gd name="T10" fmla="*/ 792 w 860"/>
                  <a:gd name="T11" fmla="*/ 320 h 656"/>
                  <a:gd name="T12" fmla="*/ 784 w 860"/>
                  <a:gd name="T13" fmla="*/ 264 h 656"/>
                  <a:gd name="T14" fmla="*/ 750 w 860"/>
                  <a:gd name="T15" fmla="*/ 256 h 656"/>
                  <a:gd name="T16" fmla="*/ 750 w 860"/>
                  <a:gd name="T17" fmla="*/ 232 h 656"/>
                  <a:gd name="T18" fmla="*/ 792 w 860"/>
                  <a:gd name="T19" fmla="*/ 184 h 656"/>
                  <a:gd name="T20" fmla="*/ 750 w 860"/>
                  <a:gd name="T21" fmla="*/ 104 h 656"/>
                  <a:gd name="T22" fmla="*/ 725 w 860"/>
                  <a:gd name="T23" fmla="*/ 40 h 656"/>
                  <a:gd name="T24" fmla="*/ 666 w 860"/>
                  <a:gd name="T25" fmla="*/ 16 h 656"/>
                  <a:gd name="T26" fmla="*/ 531 w 860"/>
                  <a:gd name="T27" fmla="*/ 40 h 656"/>
                  <a:gd name="T28" fmla="*/ 447 w 860"/>
                  <a:gd name="T29" fmla="*/ 24 h 656"/>
                  <a:gd name="T30" fmla="*/ 405 w 860"/>
                  <a:gd name="T31" fmla="*/ 48 h 656"/>
                  <a:gd name="T32" fmla="*/ 362 w 860"/>
                  <a:gd name="T33" fmla="*/ 40 h 656"/>
                  <a:gd name="T34" fmla="*/ 329 w 860"/>
                  <a:gd name="T35" fmla="*/ 24 h 656"/>
                  <a:gd name="T36" fmla="*/ 295 w 860"/>
                  <a:gd name="T37" fmla="*/ 0 h 656"/>
                  <a:gd name="T38" fmla="*/ 253 w 860"/>
                  <a:gd name="T39" fmla="*/ 8 h 656"/>
                  <a:gd name="T40" fmla="*/ 177 w 860"/>
                  <a:gd name="T41" fmla="*/ 40 h 656"/>
                  <a:gd name="T42" fmla="*/ 169 w 860"/>
                  <a:gd name="T43" fmla="*/ 72 h 656"/>
                  <a:gd name="T44" fmla="*/ 126 w 860"/>
                  <a:gd name="T45" fmla="*/ 88 h 656"/>
                  <a:gd name="T46" fmla="*/ 25 w 860"/>
                  <a:gd name="T47" fmla="*/ 128 h 656"/>
                  <a:gd name="T48" fmla="*/ 9 w 860"/>
                  <a:gd name="T49" fmla="*/ 128 h 656"/>
                  <a:gd name="T50" fmla="*/ 17 w 860"/>
                  <a:gd name="T51" fmla="*/ 176 h 656"/>
                  <a:gd name="T52" fmla="*/ 25 w 860"/>
                  <a:gd name="T53" fmla="*/ 208 h 656"/>
                  <a:gd name="T54" fmla="*/ 0 w 860"/>
                  <a:gd name="T55" fmla="*/ 256 h 656"/>
                  <a:gd name="T56" fmla="*/ 51 w 860"/>
                  <a:gd name="T57" fmla="*/ 288 h 656"/>
                  <a:gd name="T58" fmla="*/ 51 w 860"/>
                  <a:gd name="T59" fmla="*/ 320 h 656"/>
                  <a:gd name="T60" fmla="*/ 76 w 860"/>
                  <a:gd name="T61" fmla="*/ 360 h 656"/>
                  <a:gd name="T62" fmla="*/ 59 w 860"/>
                  <a:gd name="T63" fmla="*/ 400 h 656"/>
                  <a:gd name="T64" fmla="*/ 84 w 860"/>
                  <a:gd name="T65" fmla="*/ 432 h 656"/>
                  <a:gd name="T66" fmla="*/ 84 w 860"/>
                  <a:gd name="T67" fmla="*/ 472 h 656"/>
                  <a:gd name="T68" fmla="*/ 126 w 860"/>
                  <a:gd name="T69" fmla="*/ 496 h 656"/>
                  <a:gd name="T70" fmla="*/ 169 w 860"/>
                  <a:gd name="T71" fmla="*/ 512 h 656"/>
                  <a:gd name="T72" fmla="*/ 211 w 860"/>
                  <a:gd name="T73" fmla="*/ 512 h 656"/>
                  <a:gd name="T74" fmla="*/ 202 w 860"/>
                  <a:gd name="T75" fmla="*/ 544 h 656"/>
                  <a:gd name="T76" fmla="*/ 244 w 860"/>
                  <a:gd name="T77" fmla="*/ 576 h 656"/>
                  <a:gd name="T78" fmla="*/ 270 w 860"/>
                  <a:gd name="T79" fmla="*/ 560 h 656"/>
                  <a:gd name="T80" fmla="*/ 270 w 860"/>
                  <a:gd name="T81" fmla="*/ 536 h 656"/>
                  <a:gd name="T82" fmla="*/ 320 w 860"/>
                  <a:gd name="T83" fmla="*/ 552 h 656"/>
                  <a:gd name="T84" fmla="*/ 337 w 860"/>
                  <a:gd name="T85" fmla="*/ 576 h 656"/>
                  <a:gd name="T86" fmla="*/ 379 w 860"/>
                  <a:gd name="T87" fmla="*/ 584 h 656"/>
                  <a:gd name="T88" fmla="*/ 421 w 860"/>
                  <a:gd name="T89" fmla="*/ 592 h 656"/>
                  <a:gd name="T90" fmla="*/ 438 w 860"/>
                  <a:gd name="T91" fmla="*/ 624 h 656"/>
                  <a:gd name="T92" fmla="*/ 438 w 860"/>
                  <a:gd name="T93" fmla="*/ 624 h 656"/>
                  <a:gd name="T94" fmla="*/ 464 w 860"/>
                  <a:gd name="T95" fmla="*/ 640 h 656"/>
                  <a:gd name="T96" fmla="*/ 497 w 860"/>
                  <a:gd name="T97" fmla="*/ 616 h 656"/>
                  <a:gd name="T98" fmla="*/ 523 w 860"/>
                  <a:gd name="T99" fmla="*/ 640 h 656"/>
                  <a:gd name="T100" fmla="*/ 531 w 860"/>
                  <a:gd name="T101" fmla="*/ 656 h 656"/>
                  <a:gd name="T102" fmla="*/ 556 w 860"/>
                  <a:gd name="T103" fmla="*/ 656 h 656"/>
                  <a:gd name="T104" fmla="*/ 581 w 860"/>
                  <a:gd name="T105" fmla="*/ 632 h 656"/>
                  <a:gd name="T106" fmla="*/ 615 w 860"/>
                  <a:gd name="T107" fmla="*/ 632 h 656"/>
                  <a:gd name="T108" fmla="*/ 640 w 860"/>
                  <a:gd name="T109" fmla="*/ 616 h 656"/>
                  <a:gd name="T110" fmla="*/ 683 w 860"/>
                  <a:gd name="T111" fmla="*/ 616 h 656"/>
                  <a:gd name="T112" fmla="*/ 708 w 860"/>
                  <a:gd name="T113" fmla="*/ 624 h 656"/>
                  <a:gd name="T114" fmla="*/ 767 w 860"/>
                  <a:gd name="T115" fmla="*/ 632 h 656"/>
                  <a:gd name="T116" fmla="*/ 758 w 860"/>
                  <a:gd name="T117" fmla="*/ 640 h 656"/>
                  <a:gd name="T118" fmla="*/ 792 w 860"/>
                  <a:gd name="T119" fmla="*/ 632 h 656"/>
                  <a:gd name="T120" fmla="*/ 775 w 860"/>
                  <a:gd name="T121" fmla="*/ 560 h 65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5" name="Freeform 100"/>
              <p:cNvSpPr>
                <a:spLocks/>
              </p:cNvSpPr>
              <p:nvPr/>
            </p:nvSpPr>
            <p:spPr bwMode="auto">
              <a:xfrm>
                <a:off x="2806" y="1976"/>
                <a:ext cx="210" cy="112"/>
              </a:xfrm>
              <a:custGeom>
                <a:avLst/>
                <a:gdLst>
                  <a:gd name="T0" fmla="*/ 168 w 210"/>
                  <a:gd name="T1" fmla="*/ 8 h 112"/>
                  <a:gd name="T2" fmla="*/ 109 w 210"/>
                  <a:gd name="T3" fmla="*/ 8 h 112"/>
                  <a:gd name="T4" fmla="*/ 76 w 210"/>
                  <a:gd name="T5" fmla="*/ 0 h 112"/>
                  <a:gd name="T6" fmla="*/ 67 w 210"/>
                  <a:gd name="T7" fmla="*/ 24 h 112"/>
                  <a:gd name="T8" fmla="*/ 42 w 210"/>
                  <a:gd name="T9" fmla="*/ 32 h 112"/>
                  <a:gd name="T10" fmla="*/ 8 w 210"/>
                  <a:gd name="T11" fmla="*/ 48 h 112"/>
                  <a:gd name="T12" fmla="*/ 8 w 210"/>
                  <a:gd name="T13" fmla="*/ 72 h 112"/>
                  <a:gd name="T14" fmla="*/ 0 w 210"/>
                  <a:gd name="T15" fmla="*/ 96 h 112"/>
                  <a:gd name="T16" fmla="*/ 84 w 210"/>
                  <a:gd name="T17" fmla="*/ 112 h 112"/>
                  <a:gd name="T18" fmla="*/ 210 w 210"/>
                  <a:gd name="T19" fmla="*/ 88 h 112"/>
                  <a:gd name="T20" fmla="*/ 193 w 210"/>
                  <a:gd name="T21" fmla="*/ 16 h 112"/>
                  <a:gd name="T22" fmla="*/ 168 w 210"/>
                  <a:gd name="T23" fmla="*/ 8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6" name="Freeform 101"/>
              <p:cNvSpPr>
                <a:spLocks/>
              </p:cNvSpPr>
              <p:nvPr/>
            </p:nvSpPr>
            <p:spPr bwMode="auto">
              <a:xfrm>
                <a:off x="2848" y="1800"/>
                <a:ext cx="455" cy="320"/>
              </a:xfrm>
              <a:custGeom>
                <a:avLst/>
                <a:gdLst>
                  <a:gd name="T0" fmla="*/ 312 w 455"/>
                  <a:gd name="T1" fmla="*/ 304 h 320"/>
                  <a:gd name="T2" fmla="*/ 328 w 455"/>
                  <a:gd name="T3" fmla="*/ 296 h 320"/>
                  <a:gd name="T4" fmla="*/ 320 w 455"/>
                  <a:gd name="T5" fmla="*/ 272 h 320"/>
                  <a:gd name="T6" fmla="*/ 354 w 455"/>
                  <a:gd name="T7" fmla="*/ 264 h 320"/>
                  <a:gd name="T8" fmla="*/ 379 w 455"/>
                  <a:gd name="T9" fmla="*/ 248 h 320"/>
                  <a:gd name="T10" fmla="*/ 404 w 455"/>
                  <a:gd name="T11" fmla="*/ 256 h 320"/>
                  <a:gd name="T12" fmla="*/ 387 w 455"/>
                  <a:gd name="T13" fmla="*/ 224 h 320"/>
                  <a:gd name="T14" fmla="*/ 387 w 455"/>
                  <a:gd name="T15" fmla="*/ 192 h 320"/>
                  <a:gd name="T16" fmla="*/ 387 w 455"/>
                  <a:gd name="T17" fmla="*/ 160 h 320"/>
                  <a:gd name="T18" fmla="*/ 413 w 455"/>
                  <a:gd name="T19" fmla="*/ 152 h 320"/>
                  <a:gd name="T20" fmla="*/ 421 w 455"/>
                  <a:gd name="T21" fmla="*/ 128 h 320"/>
                  <a:gd name="T22" fmla="*/ 446 w 455"/>
                  <a:gd name="T23" fmla="*/ 120 h 320"/>
                  <a:gd name="T24" fmla="*/ 455 w 455"/>
                  <a:gd name="T25" fmla="*/ 104 h 320"/>
                  <a:gd name="T26" fmla="*/ 430 w 455"/>
                  <a:gd name="T27" fmla="*/ 96 h 320"/>
                  <a:gd name="T28" fmla="*/ 430 w 455"/>
                  <a:gd name="T29" fmla="*/ 64 h 320"/>
                  <a:gd name="T30" fmla="*/ 396 w 455"/>
                  <a:gd name="T31" fmla="*/ 56 h 320"/>
                  <a:gd name="T32" fmla="*/ 371 w 455"/>
                  <a:gd name="T33" fmla="*/ 40 h 320"/>
                  <a:gd name="T34" fmla="*/ 337 w 455"/>
                  <a:gd name="T35" fmla="*/ 24 h 320"/>
                  <a:gd name="T36" fmla="*/ 286 w 455"/>
                  <a:gd name="T37" fmla="*/ 16 h 320"/>
                  <a:gd name="T38" fmla="*/ 278 w 455"/>
                  <a:gd name="T39" fmla="*/ 0 h 320"/>
                  <a:gd name="T40" fmla="*/ 227 w 455"/>
                  <a:gd name="T41" fmla="*/ 32 h 320"/>
                  <a:gd name="T42" fmla="*/ 185 w 455"/>
                  <a:gd name="T43" fmla="*/ 24 h 320"/>
                  <a:gd name="T44" fmla="*/ 143 w 455"/>
                  <a:gd name="T45" fmla="*/ 32 h 320"/>
                  <a:gd name="T46" fmla="*/ 84 w 455"/>
                  <a:gd name="T47" fmla="*/ 32 h 320"/>
                  <a:gd name="T48" fmla="*/ 25 w 455"/>
                  <a:gd name="T49" fmla="*/ 64 h 320"/>
                  <a:gd name="T50" fmla="*/ 0 w 455"/>
                  <a:gd name="T51" fmla="*/ 88 h 320"/>
                  <a:gd name="T52" fmla="*/ 8 w 455"/>
                  <a:gd name="T53" fmla="*/ 104 h 320"/>
                  <a:gd name="T54" fmla="*/ 25 w 455"/>
                  <a:gd name="T55" fmla="*/ 168 h 320"/>
                  <a:gd name="T56" fmla="*/ 34 w 455"/>
                  <a:gd name="T57" fmla="*/ 184 h 320"/>
                  <a:gd name="T58" fmla="*/ 67 w 455"/>
                  <a:gd name="T59" fmla="*/ 192 h 320"/>
                  <a:gd name="T60" fmla="*/ 126 w 455"/>
                  <a:gd name="T61" fmla="*/ 192 h 320"/>
                  <a:gd name="T62" fmla="*/ 151 w 455"/>
                  <a:gd name="T63" fmla="*/ 200 h 320"/>
                  <a:gd name="T64" fmla="*/ 168 w 455"/>
                  <a:gd name="T65" fmla="*/ 272 h 320"/>
                  <a:gd name="T66" fmla="*/ 177 w 455"/>
                  <a:gd name="T67" fmla="*/ 272 h 320"/>
                  <a:gd name="T68" fmla="*/ 236 w 455"/>
                  <a:gd name="T69" fmla="*/ 296 h 320"/>
                  <a:gd name="T70" fmla="*/ 244 w 455"/>
                  <a:gd name="T71" fmla="*/ 320 h 320"/>
                  <a:gd name="T72" fmla="*/ 278 w 455"/>
                  <a:gd name="T73" fmla="*/ 296 h 320"/>
                  <a:gd name="T74" fmla="*/ 312 w 455"/>
                  <a:gd name="T75" fmla="*/ 304 h 3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7" name="Freeform 102"/>
              <p:cNvSpPr>
                <a:spLocks/>
              </p:cNvSpPr>
              <p:nvPr/>
            </p:nvSpPr>
            <p:spPr bwMode="auto">
              <a:xfrm>
                <a:off x="3101" y="2104"/>
                <a:ext cx="969" cy="928"/>
              </a:xfrm>
              <a:custGeom>
                <a:avLst/>
                <a:gdLst>
                  <a:gd name="T0" fmla="*/ 910 w 969"/>
                  <a:gd name="T1" fmla="*/ 96 h 928"/>
                  <a:gd name="T2" fmla="*/ 910 w 969"/>
                  <a:gd name="T3" fmla="*/ 40 h 928"/>
                  <a:gd name="T4" fmla="*/ 825 w 969"/>
                  <a:gd name="T5" fmla="*/ 0 h 928"/>
                  <a:gd name="T6" fmla="*/ 733 w 969"/>
                  <a:gd name="T7" fmla="*/ 32 h 928"/>
                  <a:gd name="T8" fmla="*/ 691 w 969"/>
                  <a:gd name="T9" fmla="*/ 72 h 928"/>
                  <a:gd name="T10" fmla="*/ 615 w 969"/>
                  <a:gd name="T11" fmla="*/ 160 h 928"/>
                  <a:gd name="T12" fmla="*/ 573 w 969"/>
                  <a:gd name="T13" fmla="*/ 176 h 928"/>
                  <a:gd name="T14" fmla="*/ 505 w 969"/>
                  <a:gd name="T15" fmla="*/ 184 h 928"/>
                  <a:gd name="T16" fmla="*/ 446 w 969"/>
                  <a:gd name="T17" fmla="*/ 200 h 928"/>
                  <a:gd name="T18" fmla="*/ 387 w 969"/>
                  <a:gd name="T19" fmla="*/ 224 h 928"/>
                  <a:gd name="T20" fmla="*/ 294 w 969"/>
                  <a:gd name="T21" fmla="*/ 208 h 928"/>
                  <a:gd name="T22" fmla="*/ 143 w 969"/>
                  <a:gd name="T23" fmla="*/ 224 h 928"/>
                  <a:gd name="T24" fmla="*/ 84 w 969"/>
                  <a:gd name="T25" fmla="*/ 272 h 928"/>
                  <a:gd name="T26" fmla="*/ 75 w 969"/>
                  <a:gd name="T27" fmla="*/ 304 h 928"/>
                  <a:gd name="T28" fmla="*/ 118 w 969"/>
                  <a:gd name="T29" fmla="*/ 408 h 928"/>
                  <a:gd name="T30" fmla="*/ 33 w 969"/>
                  <a:gd name="T31" fmla="*/ 512 h 928"/>
                  <a:gd name="T32" fmla="*/ 16 w 969"/>
                  <a:gd name="T33" fmla="*/ 592 h 928"/>
                  <a:gd name="T34" fmla="*/ 0 w 969"/>
                  <a:gd name="T35" fmla="*/ 680 h 928"/>
                  <a:gd name="T36" fmla="*/ 50 w 969"/>
                  <a:gd name="T37" fmla="*/ 696 h 928"/>
                  <a:gd name="T38" fmla="*/ 109 w 969"/>
                  <a:gd name="T39" fmla="*/ 696 h 928"/>
                  <a:gd name="T40" fmla="*/ 177 w 969"/>
                  <a:gd name="T41" fmla="*/ 704 h 928"/>
                  <a:gd name="T42" fmla="*/ 261 w 969"/>
                  <a:gd name="T43" fmla="*/ 712 h 928"/>
                  <a:gd name="T44" fmla="*/ 362 w 969"/>
                  <a:gd name="T45" fmla="*/ 664 h 928"/>
                  <a:gd name="T46" fmla="*/ 404 w 969"/>
                  <a:gd name="T47" fmla="*/ 616 h 928"/>
                  <a:gd name="T48" fmla="*/ 463 w 969"/>
                  <a:gd name="T49" fmla="*/ 600 h 928"/>
                  <a:gd name="T50" fmla="*/ 556 w 969"/>
                  <a:gd name="T51" fmla="*/ 600 h 928"/>
                  <a:gd name="T52" fmla="*/ 640 w 969"/>
                  <a:gd name="T53" fmla="*/ 648 h 928"/>
                  <a:gd name="T54" fmla="*/ 707 w 969"/>
                  <a:gd name="T55" fmla="*/ 696 h 928"/>
                  <a:gd name="T56" fmla="*/ 758 w 969"/>
                  <a:gd name="T57" fmla="*/ 760 h 928"/>
                  <a:gd name="T58" fmla="*/ 657 w 969"/>
                  <a:gd name="T59" fmla="*/ 800 h 928"/>
                  <a:gd name="T60" fmla="*/ 657 w 969"/>
                  <a:gd name="T61" fmla="*/ 888 h 928"/>
                  <a:gd name="T62" fmla="*/ 674 w 969"/>
                  <a:gd name="T63" fmla="*/ 928 h 928"/>
                  <a:gd name="T64" fmla="*/ 766 w 969"/>
                  <a:gd name="T65" fmla="*/ 904 h 928"/>
                  <a:gd name="T66" fmla="*/ 808 w 969"/>
                  <a:gd name="T67" fmla="*/ 768 h 928"/>
                  <a:gd name="T68" fmla="*/ 867 w 969"/>
                  <a:gd name="T69" fmla="*/ 704 h 928"/>
                  <a:gd name="T70" fmla="*/ 969 w 969"/>
                  <a:gd name="T71" fmla="*/ 688 h 928"/>
                  <a:gd name="T72" fmla="*/ 935 w 969"/>
                  <a:gd name="T73" fmla="*/ 104 h 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69" h="928">
                    <a:moveTo>
                      <a:pt x="935" y="104"/>
                    </a:moveTo>
                    <a:lnTo>
                      <a:pt x="910" y="96"/>
                    </a:lnTo>
                    <a:lnTo>
                      <a:pt x="893" y="56"/>
                    </a:lnTo>
                    <a:lnTo>
                      <a:pt x="910" y="40"/>
                    </a:lnTo>
                    <a:lnTo>
                      <a:pt x="867" y="16"/>
                    </a:lnTo>
                    <a:lnTo>
                      <a:pt x="825" y="0"/>
                    </a:lnTo>
                    <a:lnTo>
                      <a:pt x="766" y="32"/>
                    </a:lnTo>
                    <a:lnTo>
                      <a:pt x="733" y="32"/>
                    </a:lnTo>
                    <a:lnTo>
                      <a:pt x="724" y="72"/>
                    </a:lnTo>
                    <a:lnTo>
                      <a:pt x="691" y="72"/>
                    </a:lnTo>
                    <a:lnTo>
                      <a:pt x="632" y="96"/>
                    </a:lnTo>
                    <a:lnTo>
                      <a:pt x="615" y="160"/>
                    </a:lnTo>
                    <a:lnTo>
                      <a:pt x="623" y="192"/>
                    </a:lnTo>
                    <a:lnTo>
                      <a:pt x="573" y="176"/>
                    </a:lnTo>
                    <a:lnTo>
                      <a:pt x="530" y="200"/>
                    </a:lnTo>
                    <a:lnTo>
                      <a:pt x="505" y="184"/>
                    </a:lnTo>
                    <a:lnTo>
                      <a:pt x="480" y="216"/>
                    </a:lnTo>
                    <a:lnTo>
                      <a:pt x="446" y="200"/>
                    </a:lnTo>
                    <a:lnTo>
                      <a:pt x="412" y="200"/>
                    </a:lnTo>
                    <a:lnTo>
                      <a:pt x="387" y="224"/>
                    </a:lnTo>
                    <a:lnTo>
                      <a:pt x="353" y="200"/>
                    </a:lnTo>
                    <a:lnTo>
                      <a:pt x="294" y="208"/>
                    </a:lnTo>
                    <a:lnTo>
                      <a:pt x="202" y="216"/>
                    </a:lnTo>
                    <a:lnTo>
                      <a:pt x="143" y="224"/>
                    </a:lnTo>
                    <a:lnTo>
                      <a:pt x="101" y="248"/>
                    </a:lnTo>
                    <a:lnTo>
                      <a:pt x="84" y="272"/>
                    </a:lnTo>
                    <a:lnTo>
                      <a:pt x="50" y="272"/>
                    </a:lnTo>
                    <a:lnTo>
                      <a:pt x="75" y="304"/>
                    </a:lnTo>
                    <a:lnTo>
                      <a:pt x="109" y="368"/>
                    </a:lnTo>
                    <a:lnTo>
                      <a:pt x="118" y="408"/>
                    </a:lnTo>
                    <a:lnTo>
                      <a:pt x="84" y="416"/>
                    </a:lnTo>
                    <a:lnTo>
                      <a:pt x="33" y="512"/>
                    </a:lnTo>
                    <a:lnTo>
                      <a:pt x="50" y="584"/>
                    </a:lnTo>
                    <a:lnTo>
                      <a:pt x="16" y="592"/>
                    </a:lnTo>
                    <a:lnTo>
                      <a:pt x="8" y="632"/>
                    </a:lnTo>
                    <a:lnTo>
                      <a:pt x="0" y="680"/>
                    </a:lnTo>
                    <a:lnTo>
                      <a:pt x="16" y="672"/>
                    </a:lnTo>
                    <a:lnTo>
                      <a:pt x="50" y="696"/>
                    </a:lnTo>
                    <a:lnTo>
                      <a:pt x="75" y="720"/>
                    </a:lnTo>
                    <a:lnTo>
                      <a:pt x="109" y="696"/>
                    </a:lnTo>
                    <a:lnTo>
                      <a:pt x="143" y="704"/>
                    </a:lnTo>
                    <a:lnTo>
                      <a:pt x="177" y="704"/>
                    </a:lnTo>
                    <a:lnTo>
                      <a:pt x="227" y="696"/>
                    </a:lnTo>
                    <a:lnTo>
                      <a:pt x="261" y="712"/>
                    </a:lnTo>
                    <a:lnTo>
                      <a:pt x="286" y="688"/>
                    </a:lnTo>
                    <a:lnTo>
                      <a:pt x="362" y="664"/>
                    </a:lnTo>
                    <a:lnTo>
                      <a:pt x="396" y="616"/>
                    </a:lnTo>
                    <a:lnTo>
                      <a:pt x="404" y="616"/>
                    </a:lnTo>
                    <a:lnTo>
                      <a:pt x="412" y="608"/>
                    </a:lnTo>
                    <a:lnTo>
                      <a:pt x="463" y="600"/>
                    </a:lnTo>
                    <a:lnTo>
                      <a:pt x="488" y="576"/>
                    </a:lnTo>
                    <a:lnTo>
                      <a:pt x="556" y="600"/>
                    </a:lnTo>
                    <a:lnTo>
                      <a:pt x="615" y="600"/>
                    </a:lnTo>
                    <a:lnTo>
                      <a:pt x="640" y="648"/>
                    </a:lnTo>
                    <a:lnTo>
                      <a:pt x="691" y="664"/>
                    </a:lnTo>
                    <a:lnTo>
                      <a:pt x="707" y="696"/>
                    </a:lnTo>
                    <a:lnTo>
                      <a:pt x="741" y="728"/>
                    </a:lnTo>
                    <a:lnTo>
                      <a:pt x="758" y="760"/>
                    </a:lnTo>
                    <a:lnTo>
                      <a:pt x="682" y="776"/>
                    </a:lnTo>
                    <a:lnTo>
                      <a:pt x="657" y="800"/>
                    </a:lnTo>
                    <a:lnTo>
                      <a:pt x="674" y="824"/>
                    </a:lnTo>
                    <a:lnTo>
                      <a:pt x="657" y="888"/>
                    </a:lnTo>
                    <a:lnTo>
                      <a:pt x="640" y="912"/>
                    </a:lnTo>
                    <a:lnTo>
                      <a:pt x="674" y="928"/>
                    </a:lnTo>
                    <a:lnTo>
                      <a:pt x="724" y="904"/>
                    </a:lnTo>
                    <a:lnTo>
                      <a:pt x="766" y="904"/>
                    </a:lnTo>
                    <a:lnTo>
                      <a:pt x="766" y="872"/>
                    </a:lnTo>
                    <a:lnTo>
                      <a:pt x="808" y="768"/>
                    </a:lnTo>
                    <a:lnTo>
                      <a:pt x="834" y="736"/>
                    </a:lnTo>
                    <a:lnTo>
                      <a:pt x="867" y="704"/>
                    </a:lnTo>
                    <a:lnTo>
                      <a:pt x="918" y="680"/>
                    </a:lnTo>
                    <a:lnTo>
                      <a:pt x="969" y="688"/>
                    </a:lnTo>
                    <a:lnTo>
                      <a:pt x="969" y="104"/>
                    </a:lnTo>
                    <a:lnTo>
                      <a:pt x="935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8" name="Freeform 103"/>
              <p:cNvSpPr>
                <a:spLocks/>
              </p:cNvSpPr>
              <p:nvPr/>
            </p:nvSpPr>
            <p:spPr bwMode="auto">
              <a:xfrm>
                <a:off x="2848" y="1792"/>
                <a:ext cx="455" cy="320"/>
              </a:xfrm>
              <a:custGeom>
                <a:avLst/>
                <a:gdLst>
                  <a:gd name="T0" fmla="*/ 312 w 455"/>
                  <a:gd name="T1" fmla="*/ 304 h 320"/>
                  <a:gd name="T2" fmla="*/ 328 w 455"/>
                  <a:gd name="T3" fmla="*/ 296 h 320"/>
                  <a:gd name="T4" fmla="*/ 320 w 455"/>
                  <a:gd name="T5" fmla="*/ 272 h 320"/>
                  <a:gd name="T6" fmla="*/ 354 w 455"/>
                  <a:gd name="T7" fmla="*/ 264 h 320"/>
                  <a:gd name="T8" fmla="*/ 379 w 455"/>
                  <a:gd name="T9" fmla="*/ 248 h 320"/>
                  <a:gd name="T10" fmla="*/ 404 w 455"/>
                  <a:gd name="T11" fmla="*/ 256 h 320"/>
                  <a:gd name="T12" fmla="*/ 387 w 455"/>
                  <a:gd name="T13" fmla="*/ 224 h 320"/>
                  <a:gd name="T14" fmla="*/ 387 w 455"/>
                  <a:gd name="T15" fmla="*/ 192 h 320"/>
                  <a:gd name="T16" fmla="*/ 387 w 455"/>
                  <a:gd name="T17" fmla="*/ 160 h 320"/>
                  <a:gd name="T18" fmla="*/ 413 w 455"/>
                  <a:gd name="T19" fmla="*/ 152 h 320"/>
                  <a:gd name="T20" fmla="*/ 421 w 455"/>
                  <a:gd name="T21" fmla="*/ 128 h 320"/>
                  <a:gd name="T22" fmla="*/ 446 w 455"/>
                  <a:gd name="T23" fmla="*/ 120 h 320"/>
                  <a:gd name="T24" fmla="*/ 455 w 455"/>
                  <a:gd name="T25" fmla="*/ 104 h 320"/>
                  <a:gd name="T26" fmla="*/ 430 w 455"/>
                  <a:gd name="T27" fmla="*/ 96 h 320"/>
                  <a:gd name="T28" fmla="*/ 430 w 455"/>
                  <a:gd name="T29" fmla="*/ 64 h 320"/>
                  <a:gd name="T30" fmla="*/ 396 w 455"/>
                  <a:gd name="T31" fmla="*/ 56 h 320"/>
                  <a:gd name="T32" fmla="*/ 371 w 455"/>
                  <a:gd name="T33" fmla="*/ 40 h 320"/>
                  <a:gd name="T34" fmla="*/ 337 w 455"/>
                  <a:gd name="T35" fmla="*/ 24 h 320"/>
                  <a:gd name="T36" fmla="*/ 286 w 455"/>
                  <a:gd name="T37" fmla="*/ 16 h 320"/>
                  <a:gd name="T38" fmla="*/ 278 w 455"/>
                  <a:gd name="T39" fmla="*/ 0 h 320"/>
                  <a:gd name="T40" fmla="*/ 227 w 455"/>
                  <a:gd name="T41" fmla="*/ 32 h 320"/>
                  <a:gd name="T42" fmla="*/ 185 w 455"/>
                  <a:gd name="T43" fmla="*/ 24 h 320"/>
                  <a:gd name="T44" fmla="*/ 143 w 455"/>
                  <a:gd name="T45" fmla="*/ 32 h 320"/>
                  <a:gd name="T46" fmla="*/ 84 w 455"/>
                  <a:gd name="T47" fmla="*/ 32 h 320"/>
                  <a:gd name="T48" fmla="*/ 25 w 455"/>
                  <a:gd name="T49" fmla="*/ 64 h 320"/>
                  <a:gd name="T50" fmla="*/ 0 w 455"/>
                  <a:gd name="T51" fmla="*/ 88 h 320"/>
                  <a:gd name="T52" fmla="*/ 8 w 455"/>
                  <a:gd name="T53" fmla="*/ 104 h 320"/>
                  <a:gd name="T54" fmla="*/ 25 w 455"/>
                  <a:gd name="T55" fmla="*/ 168 h 320"/>
                  <a:gd name="T56" fmla="*/ 34 w 455"/>
                  <a:gd name="T57" fmla="*/ 184 h 320"/>
                  <a:gd name="T58" fmla="*/ 67 w 455"/>
                  <a:gd name="T59" fmla="*/ 192 h 320"/>
                  <a:gd name="T60" fmla="*/ 126 w 455"/>
                  <a:gd name="T61" fmla="*/ 192 h 320"/>
                  <a:gd name="T62" fmla="*/ 151 w 455"/>
                  <a:gd name="T63" fmla="*/ 200 h 320"/>
                  <a:gd name="T64" fmla="*/ 168 w 455"/>
                  <a:gd name="T65" fmla="*/ 272 h 320"/>
                  <a:gd name="T66" fmla="*/ 177 w 455"/>
                  <a:gd name="T67" fmla="*/ 272 h 320"/>
                  <a:gd name="T68" fmla="*/ 236 w 455"/>
                  <a:gd name="T69" fmla="*/ 296 h 320"/>
                  <a:gd name="T70" fmla="*/ 244 w 455"/>
                  <a:gd name="T71" fmla="*/ 320 h 320"/>
                  <a:gd name="T72" fmla="*/ 278 w 455"/>
                  <a:gd name="T73" fmla="*/ 296 h 320"/>
                  <a:gd name="T74" fmla="*/ 312 w 455"/>
                  <a:gd name="T75" fmla="*/ 304 h 3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9" name="Freeform 104"/>
              <p:cNvSpPr>
                <a:spLocks/>
              </p:cNvSpPr>
              <p:nvPr/>
            </p:nvSpPr>
            <p:spPr bwMode="auto">
              <a:xfrm>
                <a:off x="3101" y="2096"/>
                <a:ext cx="969" cy="928"/>
              </a:xfrm>
              <a:custGeom>
                <a:avLst/>
                <a:gdLst>
                  <a:gd name="T0" fmla="*/ 910 w 969"/>
                  <a:gd name="T1" fmla="*/ 96 h 928"/>
                  <a:gd name="T2" fmla="*/ 910 w 969"/>
                  <a:gd name="T3" fmla="*/ 40 h 928"/>
                  <a:gd name="T4" fmla="*/ 825 w 969"/>
                  <a:gd name="T5" fmla="*/ 0 h 928"/>
                  <a:gd name="T6" fmla="*/ 733 w 969"/>
                  <a:gd name="T7" fmla="*/ 32 h 928"/>
                  <a:gd name="T8" fmla="*/ 691 w 969"/>
                  <a:gd name="T9" fmla="*/ 72 h 928"/>
                  <a:gd name="T10" fmla="*/ 615 w 969"/>
                  <a:gd name="T11" fmla="*/ 160 h 928"/>
                  <a:gd name="T12" fmla="*/ 573 w 969"/>
                  <a:gd name="T13" fmla="*/ 176 h 928"/>
                  <a:gd name="T14" fmla="*/ 505 w 969"/>
                  <a:gd name="T15" fmla="*/ 184 h 928"/>
                  <a:gd name="T16" fmla="*/ 446 w 969"/>
                  <a:gd name="T17" fmla="*/ 200 h 928"/>
                  <a:gd name="T18" fmla="*/ 387 w 969"/>
                  <a:gd name="T19" fmla="*/ 224 h 928"/>
                  <a:gd name="T20" fmla="*/ 294 w 969"/>
                  <a:gd name="T21" fmla="*/ 208 h 928"/>
                  <a:gd name="T22" fmla="*/ 143 w 969"/>
                  <a:gd name="T23" fmla="*/ 224 h 928"/>
                  <a:gd name="T24" fmla="*/ 84 w 969"/>
                  <a:gd name="T25" fmla="*/ 272 h 928"/>
                  <a:gd name="T26" fmla="*/ 75 w 969"/>
                  <a:gd name="T27" fmla="*/ 304 h 928"/>
                  <a:gd name="T28" fmla="*/ 118 w 969"/>
                  <a:gd name="T29" fmla="*/ 408 h 928"/>
                  <a:gd name="T30" fmla="*/ 33 w 969"/>
                  <a:gd name="T31" fmla="*/ 512 h 928"/>
                  <a:gd name="T32" fmla="*/ 16 w 969"/>
                  <a:gd name="T33" fmla="*/ 592 h 928"/>
                  <a:gd name="T34" fmla="*/ 0 w 969"/>
                  <a:gd name="T35" fmla="*/ 680 h 928"/>
                  <a:gd name="T36" fmla="*/ 50 w 969"/>
                  <a:gd name="T37" fmla="*/ 696 h 928"/>
                  <a:gd name="T38" fmla="*/ 109 w 969"/>
                  <a:gd name="T39" fmla="*/ 696 h 928"/>
                  <a:gd name="T40" fmla="*/ 177 w 969"/>
                  <a:gd name="T41" fmla="*/ 704 h 928"/>
                  <a:gd name="T42" fmla="*/ 261 w 969"/>
                  <a:gd name="T43" fmla="*/ 712 h 928"/>
                  <a:gd name="T44" fmla="*/ 362 w 969"/>
                  <a:gd name="T45" fmla="*/ 664 h 928"/>
                  <a:gd name="T46" fmla="*/ 404 w 969"/>
                  <a:gd name="T47" fmla="*/ 616 h 928"/>
                  <a:gd name="T48" fmla="*/ 463 w 969"/>
                  <a:gd name="T49" fmla="*/ 600 h 928"/>
                  <a:gd name="T50" fmla="*/ 556 w 969"/>
                  <a:gd name="T51" fmla="*/ 600 h 928"/>
                  <a:gd name="T52" fmla="*/ 640 w 969"/>
                  <a:gd name="T53" fmla="*/ 648 h 928"/>
                  <a:gd name="T54" fmla="*/ 707 w 969"/>
                  <a:gd name="T55" fmla="*/ 696 h 928"/>
                  <a:gd name="T56" fmla="*/ 758 w 969"/>
                  <a:gd name="T57" fmla="*/ 760 h 928"/>
                  <a:gd name="T58" fmla="*/ 657 w 969"/>
                  <a:gd name="T59" fmla="*/ 800 h 928"/>
                  <a:gd name="T60" fmla="*/ 657 w 969"/>
                  <a:gd name="T61" fmla="*/ 888 h 928"/>
                  <a:gd name="T62" fmla="*/ 674 w 969"/>
                  <a:gd name="T63" fmla="*/ 928 h 928"/>
                  <a:gd name="T64" fmla="*/ 766 w 969"/>
                  <a:gd name="T65" fmla="*/ 904 h 928"/>
                  <a:gd name="T66" fmla="*/ 808 w 969"/>
                  <a:gd name="T67" fmla="*/ 768 h 928"/>
                  <a:gd name="T68" fmla="*/ 867 w 969"/>
                  <a:gd name="T69" fmla="*/ 704 h 928"/>
                  <a:gd name="T70" fmla="*/ 969 w 969"/>
                  <a:gd name="T71" fmla="*/ 688 h 928"/>
                  <a:gd name="T72" fmla="*/ 935 w 969"/>
                  <a:gd name="T73" fmla="*/ 104 h 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69" h="928">
                    <a:moveTo>
                      <a:pt x="935" y="104"/>
                    </a:moveTo>
                    <a:lnTo>
                      <a:pt x="910" y="96"/>
                    </a:lnTo>
                    <a:lnTo>
                      <a:pt x="893" y="56"/>
                    </a:lnTo>
                    <a:lnTo>
                      <a:pt x="910" y="40"/>
                    </a:lnTo>
                    <a:lnTo>
                      <a:pt x="867" y="16"/>
                    </a:lnTo>
                    <a:lnTo>
                      <a:pt x="825" y="0"/>
                    </a:lnTo>
                    <a:lnTo>
                      <a:pt x="766" y="32"/>
                    </a:lnTo>
                    <a:lnTo>
                      <a:pt x="733" y="32"/>
                    </a:lnTo>
                    <a:lnTo>
                      <a:pt x="724" y="72"/>
                    </a:lnTo>
                    <a:lnTo>
                      <a:pt x="691" y="72"/>
                    </a:lnTo>
                    <a:lnTo>
                      <a:pt x="632" y="96"/>
                    </a:lnTo>
                    <a:lnTo>
                      <a:pt x="615" y="160"/>
                    </a:lnTo>
                    <a:lnTo>
                      <a:pt x="623" y="192"/>
                    </a:lnTo>
                    <a:lnTo>
                      <a:pt x="573" y="176"/>
                    </a:lnTo>
                    <a:lnTo>
                      <a:pt x="530" y="200"/>
                    </a:lnTo>
                    <a:lnTo>
                      <a:pt x="505" y="184"/>
                    </a:lnTo>
                    <a:lnTo>
                      <a:pt x="480" y="216"/>
                    </a:lnTo>
                    <a:lnTo>
                      <a:pt x="446" y="200"/>
                    </a:lnTo>
                    <a:lnTo>
                      <a:pt x="412" y="200"/>
                    </a:lnTo>
                    <a:lnTo>
                      <a:pt x="387" y="224"/>
                    </a:lnTo>
                    <a:lnTo>
                      <a:pt x="353" y="200"/>
                    </a:lnTo>
                    <a:lnTo>
                      <a:pt x="294" y="208"/>
                    </a:lnTo>
                    <a:lnTo>
                      <a:pt x="202" y="216"/>
                    </a:lnTo>
                    <a:lnTo>
                      <a:pt x="143" y="224"/>
                    </a:lnTo>
                    <a:lnTo>
                      <a:pt x="101" y="248"/>
                    </a:lnTo>
                    <a:lnTo>
                      <a:pt x="84" y="272"/>
                    </a:lnTo>
                    <a:lnTo>
                      <a:pt x="50" y="272"/>
                    </a:lnTo>
                    <a:lnTo>
                      <a:pt x="75" y="304"/>
                    </a:lnTo>
                    <a:lnTo>
                      <a:pt x="109" y="368"/>
                    </a:lnTo>
                    <a:lnTo>
                      <a:pt x="118" y="408"/>
                    </a:lnTo>
                    <a:lnTo>
                      <a:pt x="84" y="416"/>
                    </a:lnTo>
                    <a:lnTo>
                      <a:pt x="33" y="512"/>
                    </a:lnTo>
                    <a:lnTo>
                      <a:pt x="50" y="584"/>
                    </a:lnTo>
                    <a:lnTo>
                      <a:pt x="16" y="592"/>
                    </a:lnTo>
                    <a:lnTo>
                      <a:pt x="8" y="632"/>
                    </a:lnTo>
                    <a:lnTo>
                      <a:pt x="0" y="680"/>
                    </a:lnTo>
                    <a:lnTo>
                      <a:pt x="16" y="672"/>
                    </a:lnTo>
                    <a:lnTo>
                      <a:pt x="50" y="696"/>
                    </a:lnTo>
                    <a:lnTo>
                      <a:pt x="75" y="720"/>
                    </a:lnTo>
                    <a:lnTo>
                      <a:pt x="109" y="696"/>
                    </a:lnTo>
                    <a:lnTo>
                      <a:pt x="143" y="704"/>
                    </a:lnTo>
                    <a:lnTo>
                      <a:pt x="177" y="704"/>
                    </a:lnTo>
                    <a:lnTo>
                      <a:pt x="227" y="696"/>
                    </a:lnTo>
                    <a:lnTo>
                      <a:pt x="261" y="712"/>
                    </a:lnTo>
                    <a:lnTo>
                      <a:pt x="286" y="688"/>
                    </a:lnTo>
                    <a:lnTo>
                      <a:pt x="362" y="664"/>
                    </a:lnTo>
                    <a:lnTo>
                      <a:pt x="396" y="616"/>
                    </a:lnTo>
                    <a:lnTo>
                      <a:pt x="404" y="616"/>
                    </a:lnTo>
                    <a:lnTo>
                      <a:pt x="412" y="608"/>
                    </a:lnTo>
                    <a:lnTo>
                      <a:pt x="463" y="600"/>
                    </a:lnTo>
                    <a:lnTo>
                      <a:pt x="488" y="576"/>
                    </a:lnTo>
                    <a:lnTo>
                      <a:pt x="556" y="600"/>
                    </a:lnTo>
                    <a:lnTo>
                      <a:pt x="615" y="600"/>
                    </a:lnTo>
                    <a:lnTo>
                      <a:pt x="640" y="648"/>
                    </a:lnTo>
                    <a:lnTo>
                      <a:pt x="691" y="664"/>
                    </a:lnTo>
                    <a:lnTo>
                      <a:pt x="707" y="696"/>
                    </a:lnTo>
                    <a:lnTo>
                      <a:pt x="741" y="728"/>
                    </a:lnTo>
                    <a:lnTo>
                      <a:pt x="758" y="760"/>
                    </a:lnTo>
                    <a:lnTo>
                      <a:pt x="682" y="776"/>
                    </a:lnTo>
                    <a:lnTo>
                      <a:pt x="657" y="800"/>
                    </a:lnTo>
                    <a:lnTo>
                      <a:pt x="674" y="824"/>
                    </a:lnTo>
                    <a:lnTo>
                      <a:pt x="657" y="888"/>
                    </a:lnTo>
                    <a:lnTo>
                      <a:pt x="640" y="912"/>
                    </a:lnTo>
                    <a:lnTo>
                      <a:pt x="674" y="928"/>
                    </a:lnTo>
                    <a:lnTo>
                      <a:pt x="724" y="904"/>
                    </a:lnTo>
                    <a:lnTo>
                      <a:pt x="766" y="904"/>
                    </a:lnTo>
                    <a:lnTo>
                      <a:pt x="766" y="872"/>
                    </a:lnTo>
                    <a:lnTo>
                      <a:pt x="808" y="768"/>
                    </a:lnTo>
                    <a:lnTo>
                      <a:pt x="834" y="736"/>
                    </a:lnTo>
                    <a:lnTo>
                      <a:pt x="867" y="704"/>
                    </a:lnTo>
                    <a:lnTo>
                      <a:pt x="918" y="680"/>
                    </a:lnTo>
                    <a:lnTo>
                      <a:pt x="969" y="688"/>
                    </a:lnTo>
                    <a:lnTo>
                      <a:pt x="969" y="104"/>
                    </a:lnTo>
                    <a:lnTo>
                      <a:pt x="935" y="1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0" name="Freeform 105"/>
              <p:cNvSpPr>
                <a:spLocks/>
              </p:cNvSpPr>
              <p:nvPr/>
            </p:nvSpPr>
            <p:spPr bwMode="auto">
              <a:xfrm>
                <a:off x="3092" y="1776"/>
                <a:ext cx="725" cy="600"/>
              </a:xfrm>
              <a:custGeom>
                <a:avLst/>
                <a:gdLst>
                  <a:gd name="T0" fmla="*/ 657 w 725"/>
                  <a:gd name="T1" fmla="*/ 320 h 600"/>
                  <a:gd name="T2" fmla="*/ 641 w 725"/>
                  <a:gd name="T3" fmla="*/ 280 h 600"/>
                  <a:gd name="T4" fmla="*/ 708 w 725"/>
                  <a:gd name="T5" fmla="*/ 256 h 600"/>
                  <a:gd name="T6" fmla="*/ 700 w 725"/>
                  <a:gd name="T7" fmla="*/ 208 h 600"/>
                  <a:gd name="T8" fmla="*/ 624 w 725"/>
                  <a:gd name="T9" fmla="*/ 168 h 600"/>
                  <a:gd name="T10" fmla="*/ 548 w 725"/>
                  <a:gd name="T11" fmla="*/ 136 h 600"/>
                  <a:gd name="T12" fmla="*/ 514 w 725"/>
                  <a:gd name="T13" fmla="*/ 104 h 600"/>
                  <a:gd name="T14" fmla="*/ 506 w 725"/>
                  <a:gd name="T15" fmla="*/ 40 h 600"/>
                  <a:gd name="T16" fmla="*/ 438 w 725"/>
                  <a:gd name="T17" fmla="*/ 8 h 600"/>
                  <a:gd name="T18" fmla="*/ 379 w 725"/>
                  <a:gd name="T19" fmla="*/ 16 h 600"/>
                  <a:gd name="T20" fmla="*/ 329 w 725"/>
                  <a:gd name="T21" fmla="*/ 16 h 600"/>
                  <a:gd name="T22" fmla="*/ 278 w 725"/>
                  <a:gd name="T23" fmla="*/ 0 h 600"/>
                  <a:gd name="T24" fmla="*/ 202 w 725"/>
                  <a:gd name="T25" fmla="*/ 64 h 600"/>
                  <a:gd name="T26" fmla="*/ 186 w 725"/>
                  <a:gd name="T27" fmla="*/ 88 h 600"/>
                  <a:gd name="T28" fmla="*/ 211 w 725"/>
                  <a:gd name="T29" fmla="*/ 128 h 600"/>
                  <a:gd name="T30" fmla="*/ 177 w 725"/>
                  <a:gd name="T31" fmla="*/ 152 h 600"/>
                  <a:gd name="T32" fmla="*/ 143 w 725"/>
                  <a:gd name="T33" fmla="*/ 184 h 600"/>
                  <a:gd name="T34" fmla="*/ 143 w 725"/>
                  <a:gd name="T35" fmla="*/ 248 h 600"/>
                  <a:gd name="T36" fmla="*/ 135 w 725"/>
                  <a:gd name="T37" fmla="*/ 272 h 600"/>
                  <a:gd name="T38" fmla="*/ 76 w 725"/>
                  <a:gd name="T39" fmla="*/ 296 h 600"/>
                  <a:gd name="T40" fmla="*/ 68 w 725"/>
                  <a:gd name="T41" fmla="*/ 328 h 600"/>
                  <a:gd name="T42" fmla="*/ 0 w 725"/>
                  <a:gd name="T43" fmla="*/ 344 h 600"/>
                  <a:gd name="T44" fmla="*/ 59 w 725"/>
                  <a:gd name="T45" fmla="*/ 464 h 600"/>
                  <a:gd name="T46" fmla="*/ 17 w 725"/>
                  <a:gd name="T47" fmla="*/ 536 h 600"/>
                  <a:gd name="T48" fmla="*/ 59 w 725"/>
                  <a:gd name="T49" fmla="*/ 600 h 600"/>
                  <a:gd name="T50" fmla="*/ 110 w 725"/>
                  <a:gd name="T51" fmla="*/ 576 h 600"/>
                  <a:gd name="T52" fmla="*/ 211 w 725"/>
                  <a:gd name="T53" fmla="*/ 544 h 600"/>
                  <a:gd name="T54" fmla="*/ 362 w 725"/>
                  <a:gd name="T55" fmla="*/ 528 h 600"/>
                  <a:gd name="T56" fmla="*/ 421 w 725"/>
                  <a:gd name="T57" fmla="*/ 528 h 600"/>
                  <a:gd name="T58" fmla="*/ 489 w 725"/>
                  <a:gd name="T59" fmla="*/ 544 h 600"/>
                  <a:gd name="T60" fmla="*/ 539 w 725"/>
                  <a:gd name="T61" fmla="*/ 528 h 600"/>
                  <a:gd name="T62" fmla="*/ 632 w 725"/>
                  <a:gd name="T63" fmla="*/ 520 h 600"/>
                  <a:gd name="T64" fmla="*/ 641 w 725"/>
                  <a:gd name="T65" fmla="*/ 424 h 600"/>
                  <a:gd name="T66" fmla="*/ 674 w 725"/>
                  <a:gd name="T67" fmla="*/ 368 h 6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1" name="Freeform 106"/>
              <p:cNvSpPr>
                <a:spLocks/>
              </p:cNvSpPr>
              <p:nvPr/>
            </p:nvSpPr>
            <p:spPr bwMode="auto">
              <a:xfrm>
                <a:off x="2839" y="1608"/>
                <a:ext cx="531" cy="280"/>
              </a:xfrm>
              <a:custGeom>
                <a:avLst/>
                <a:gdLst>
                  <a:gd name="T0" fmla="*/ 472 w 531"/>
                  <a:gd name="T1" fmla="*/ 80 h 280"/>
                  <a:gd name="T2" fmla="*/ 464 w 531"/>
                  <a:gd name="T3" fmla="*/ 40 h 280"/>
                  <a:gd name="T4" fmla="*/ 413 w 531"/>
                  <a:gd name="T5" fmla="*/ 32 h 280"/>
                  <a:gd name="T6" fmla="*/ 371 w 531"/>
                  <a:gd name="T7" fmla="*/ 40 h 280"/>
                  <a:gd name="T8" fmla="*/ 304 w 531"/>
                  <a:gd name="T9" fmla="*/ 0 h 280"/>
                  <a:gd name="T10" fmla="*/ 262 w 531"/>
                  <a:gd name="T11" fmla="*/ 0 h 280"/>
                  <a:gd name="T12" fmla="*/ 211 w 531"/>
                  <a:gd name="T13" fmla="*/ 32 h 280"/>
                  <a:gd name="T14" fmla="*/ 211 w 531"/>
                  <a:gd name="T15" fmla="*/ 40 h 280"/>
                  <a:gd name="T16" fmla="*/ 219 w 531"/>
                  <a:gd name="T17" fmla="*/ 72 h 280"/>
                  <a:gd name="T18" fmla="*/ 219 w 531"/>
                  <a:gd name="T19" fmla="*/ 104 h 280"/>
                  <a:gd name="T20" fmla="*/ 211 w 531"/>
                  <a:gd name="T21" fmla="*/ 128 h 280"/>
                  <a:gd name="T22" fmla="*/ 194 w 531"/>
                  <a:gd name="T23" fmla="*/ 128 h 280"/>
                  <a:gd name="T24" fmla="*/ 160 w 531"/>
                  <a:gd name="T25" fmla="*/ 128 h 280"/>
                  <a:gd name="T26" fmla="*/ 110 w 531"/>
                  <a:gd name="T27" fmla="*/ 80 h 280"/>
                  <a:gd name="T28" fmla="*/ 76 w 531"/>
                  <a:gd name="T29" fmla="*/ 64 h 280"/>
                  <a:gd name="T30" fmla="*/ 43 w 531"/>
                  <a:gd name="T31" fmla="*/ 88 h 280"/>
                  <a:gd name="T32" fmla="*/ 17 w 531"/>
                  <a:gd name="T33" fmla="*/ 160 h 280"/>
                  <a:gd name="T34" fmla="*/ 0 w 531"/>
                  <a:gd name="T35" fmla="*/ 192 h 280"/>
                  <a:gd name="T36" fmla="*/ 0 w 531"/>
                  <a:gd name="T37" fmla="*/ 224 h 280"/>
                  <a:gd name="T38" fmla="*/ 9 w 531"/>
                  <a:gd name="T39" fmla="*/ 280 h 280"/>
                  <a:gd name="T40" fmla="*/ 34 w 531"/>
                  <a:gd name="T41" fmla="*/ 256 h 280"/>
                  <a:gd name="T42" fmla="*/ 93 w 531"/>
                  <a:gd name="T43" fmla="*/ 224 h 280"/>
                  <a:gd name="T44" fmla="*/ 152 w 531"/>
                  <a:gd name="T45" fmla="*/ 224 h 280"/>
                  <a:gd name="T46" fmla="*/ 194 w 531"/>
                  <a:gd name="T47" fmla="*/ 216 h 280"/>
                  <a:gd name="T48" fmla="*/ 236 w 531"/>
                  <a:gd name="T49" fmla="*/ 224 h 280"/>
                  <a:gd name="T50" fmla="*/ 287 w 531"/>
                  <a:gd name="T51" fmla="*/ 192 h 280"/>
                  <a:gd name="T52" fmla="*/ 295 w 531"/>
                  <a:gd name="T53" fmla="*/ 208 h 280"/>
                  <a:gd name="T54" fmla="*/ 346 w 531"/>
                  <a:gd name="T55" fmla="*/ 216 h 280"/>
                  <a:gd name="T56" fmla="*/ 380 w 531"/>
                  <a:gd name="T57" fmla="*/ 232 h 280"/>
                  <a:gd name="T58" fmla="*/ 405 w 531"/>
                  <a:gd name="T59" fmla="*/ 248 h 280"/>
                  <a:gd name="T60" fmla="*/ 430 w 531"/>
                  <a:gd name="T61" fmla="*/ 248 h 280"/>
                  <a:gd name="T62" fmla="*/ 455 w 531"/>
                  <a:gd name="T63" fmla="*/ 232 h 280"/>
                  <a:gd name="T64" fmla="*/ 498 w 531"/>
                  <a:gd name="T65" fmla="*/ 232 h 280"/>
                  <a:gd name="T66" fmla="*/ 531 w 531"/>
                  <a:gd name="T67" fmla="*/ 176 h 280"/>
                  <a:gd name="T68" fmla="*/ 506 w 531"/>
                  <a:gd name="T69" fmla="*/ 112 h 280"/>
                  <a:gd name="T70" fmla="*/ 472 w 531"/>
                  <a:gd name="T71" fmla="*/ 80 h 2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" name="Freeform 107"/>
              <p:cNvSpPr>
                <a:spLocks/>
              </p:cNvSpPr>
              <p:nvPr/>
            </p:nvSpPr>
            <p:spPr bwMode="auto">
              <a:xfrm>
                <a:off x="3092" y="1768"/>
                <a:ext cx="725" cy="600"/>
              </a:xfrm>
              <a:custGeom>
                <a:avLst/>
                <a:gdLst>
                  <a:gd name="T0" fmla="*/ 657 w 725"/>
                  <a:gd name="T1" fmla="*/ 320 h 600"/>
                  <a:gd name="T2" fmla="*/ 641 w 725"/>
                  <a:gd name="T3" fmla="*/ 280 h 600"/>
                  <a:gd name="T4" fmla="*/ 708 w 725"/>
                  <a:gd name="T5" fmla="*/ 256 h 600"/>
                  <a:gd name="T6" fmla="*/ 700 w 725"/>
                  <a:gd name="T7" fmla="*/ 208 h 600"/>
                  <a:gd name="T8" fmla="*/ 624 w 725"/>
                  <a:gd name="T9" fmla="*/ 168 h 600"/>
                  <a:gd name="T10" fmla="*/ 548 w 725"/>
                  <a:gd name="T11" fmla="*/ 136 h 600"/>
                  <a:gd name="T12" fmla="*/ 514 w 725"/>
                  <a:gd name="T13" fmla="*/ 104 h 600"/>
                  <a:gd name="T14" fmla="*/ 506 w 725"/>
                  <a:gd name="T15" fmla="*/ 40 h 600"/>
                  <a:gd name="T16" fmla="*/ 438 w 725"/>
                  <a:gd name="T17" fmla="*/ 8 h 600"/>
                  <a:gd name="T18" fmla="*/ 379 w 725"/>
                  <a:gd name="T19" fmla="*/ 16 h 600"/>
                  <a:gd name="T20" fmla="*/ 329 w 725"/>
                  <a:gd name="T21" fmla="*/ 16 h 600"/>
                  <a:gd name="T22" fmla="*/ 278 w 725"/>
                  <a:gd name="T23" fmla="*/ 0 h 600"/>
                  <a:gd name="T24" fmla="*/ 202 w 725"/>
                  <a:gd name="T25" fmla="*/ 64 h 600"/>
                  <a:gd name="T26" fmla="*/ 186 w 725"/>
                  <a:gd name="T27" fmla="*/ 88 h 600"/>
                  <a:gd name="T28" fmla="*/ 211 w 725"/>
                  <a:gd name="T29" fmla="*/ 128 h 600"/>
                  <a:gd name="T30" fmla="*/ 177 w 725"/>
                  <a:gd name="T31" fmla="*/ 152 h 600"/>
                  <a:gd name="T32" fmla="*/ 143 w 725"/>
                  <a:gd name="T33" fmla="*/ 184 h 600"/>
                  <a:gd name="T34" fmla="*/ 143 w 725"/>
                  <a:gd name="T35" fmla="*/ 248 h 600"/>
                  <a:gd name="T36" fmla="*/ 135 w 725"/>
                  <a:gd name="T37" fmla="*/ 272 h 600"/>
                  <a:gd name="T38" fmla="*/ 76 w 725"/>
                  <a:gd name="T39" fmla="*/ 296 h 600"/>
                  <a:gd name="T40" fmla="*/ 68 w 725"/>
                  <a:gd name="T41" fmla="*/ 328 h 600"/>
                  <a:gd name="T42" fmla="*/ 0 w 725"/>
                  <a:gd name="T43" fmla="*/ 344 h 600"/>
                  <a:gd name="T44" fmla="*/ 59 w 725"/>
                  <a:gd name="T45" fmla="*/ 464 h 600"/>
                  <a:gd name="T46" fmla="*/ 17 w 725"/>
                  <a:gd name="T47" fmla="*/ 536 h 600"/>
                  <a:gd name="T48" fmla="*/ 59 w 725"/>
                  <a:gd name="T49" fmla="*/ 600 h 600"/>
                  <a:gd name="T50" fmla="*/ 93 w 725"/>
                  <a:gd name="T51" fmla="*/ 600 h 600"/>
                  <a:gd name="T52" fmla="*/ 152 w 725"/>
                  <a:gd name="T53" fmla="*/ 552 h 600"/>
                  <a:gd name="T54" fmla="*/ 303 w 725"/>
                  <a:gd name="T55" fmla="*/ 536 h 600"/>
                  <a:gd name="T56" fmla="*/ 396 w 725"/>
                  <a:gd name="T57" fmla="*/ 552 h 600"/>
                  <a:gd name="T58" fmla="*/ 455 w 725"/>
                  <a:gd name="T59" fmla="*/ 528 h 600"/>
                  <a:gd name="T60" fmla="*/ 514 w 725"/>
                  <a:gd name="T61" fmla="*/ 512 h 600"/>
                  <a:gd name="T62" fmla="*/ 582 w 725"/>
                  <a:gd name="T63" fmla="*/ 504 h 600"/>
                  <a:gd name="T64" fmla="*/ 624 w 725"/>
                  <a:gd name="T65" fmla="*/ 488 h 600"/>
                  <a:gd name="T66" fmla="*/ 700 w 725"/>
                  <a:gd name="T67" fmla="*/ 400 h 600"/>
                  <a:gd name="T68" fmla="*/ 657 w 725"/>
                  <a:gd name="T69" fmla="*/ 344 h 6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3" name="Freeform 108"/>
              <p:cNvSpPr>
                <a:spLocks/>
              </p:cNvSpPr>
              <p:nvPr/>
            </p:nvSpPr>
            <p:spPr bwMode="auto">
              <a:xfrm>
                <a:off x="2839" y="1600"/>
                <a:ext cx="531" cy="280"/>
              </a:xfrm>
              <a:custGeom>
                <a:avLst/>
                <a:gdLst>
                  <a:gd name="T0" fmla="*/ 472 w 531"/>
                  <a:gd name="T1" fmla="*/ 80 h 280"/>
                  <a:gd name="T2" fmla="*/ 464 w 531"/>
                  <a:gd name="T3" fmla="*/ 40 h 280"/>
                  <a:gd name="T4" fmla="*/ 413 w 531"/>
                  <a:gd name="T5" fmla="*/ 32 h 280"/>
                  <a:gd name="T6" fmla="*/ 371 w 531"/>
                  <a:gd name="T7" fmla="*/ 40 h 280"/>
                  <a:gd name="T8" fmla="*/ 304 w 531"/>
                  <a:gd name="T9" fmla="*/ 0 h 280"/>
                  <a:gd name="T10" fmla="*/ 262 w 531"/>
                  <a:gd name="T11" fmla="*/ 0 h 280"/>
                  <a:gd name="T12" fmla="*/ 211 w 531"/>
                  <a:gd name="T13" fmla="*/ 32 h 280"/>
                  <a:gd name="T14" fmla="*/ 211 w 531"/>
                  <a:gd name="T15" fmla="*/ 40 h 280"/>
                  <a:gd name="T16" fmla="*/ 219 w 531"/>
                  <a:gd name="T17" fmla="*/ 72 h 280"/>
                  <a:gd name="T18" fmla="*/ 219 w 531"/>
                  <a:gd name="T19" fmla="*/ 104 h 280"/>
                  <a:gd name="T20" fmla="*/ 211 w 531"/>
                  <a:gd name="T21" fmla="*/ 128 h 280"/>
                  <a:gd name="T22" fmla="*/ 194 w 531"/>
                  <a:gd name="T23" fmla="*/ 128 h 280"/>
                  <a:gd name="T24" fmla="*/ 160 w 531"/>
                  <a:gd name="T25" fmla="*/ 128 h 280"/>
                  <a:gd name="T26" fmla="*/ 110 w 531"/>
                  <a:gd name="T27" fmla="*/ 80 h 280"/>
                  <a:gd name="T28" fmla="*/ 76 w 531"/>
                  <a:gd name="T29" fmla="*/ 64 h 280"/>
                  <a:gd name="T30" fmla="*/ 43 w 531"/>
                  <a:gd name="T31" fmla="*/ 88 h 280"/>
                  <a:gd name="T32" fmla="*/ 17 w 531"/>
                  <a:gd name="T33" fmla="*/ 160 h 280"/>
                  <a:gd name="T34" fmla="*/ 0 w 531"/>
                  <a:gd name="T35" fmla="*/ 192 h 280"/>
                  <a:gd name="T36" fmla="*/ 0 w 531"/>
                  <a:gd name="T37" fmla="*/ 224 h 280"/>
                  <a:gd name="T38" fmla="*/ 9 w 531"/>
                  <a:gd name="T39" fmla="*/ 280 h 280"/>
                  <a:gd name="T40" fmla="*/ 34 w 531"/>
                  <a:gd name="T41" fmla="*/ 256 h 280"/>
                  <a:gd name="T42" fmla="*/ 93 w 531"/>
                  <a:gd name="T43" fmla="*/ 224 h 280"/>
                  <a:gd name="T44" fmla="*/ 152 w 531"/>
                  <a:gd name="T45" fmla="*/ 224 h 280"/>
                  <a:gd name="T46" fmla="*/ 194 w 531"/>
                  <a:gd name="T47" fmla="*/ 216 h 280"/>
                  <a:gd name="T48" fmla="*/ 236 w 531"/>
                  <a:gd name="T49" fmla="*/ 224 h 280"/>
                  <a:gd name="T50" fmla="*/ 287 w 531"/>
                  <a:gd name="T51" fmla="*/ 192 h 280"/>
                  <a:gd name="T52" fmla="*/ 295 w 531"/>
                  <a:gd name="T53" fmla="*/ 208 h 280"/>
                  <a:gd name="T54" fmla="*/ 346 w 531"/>
                  <a:gd name="T55" fmla="*/ 216 h 280"/>
                  <a:gd name="T56" fmla="*/ 380 w 531"/>
                  <a:gd name="T57" fmla="*/ 232 h 280"/>
                  <a:gd name="T58" fmla="*/ 405 w 531"/>
                  <a:gd name="T59" fmla="*/ 248 h 280"/>
                  <a:gd name="T60" fmla="*/ 430 w 531"/>
                  <a:gd name="T61" fmla="*/ 248 h 280"/>
                  <a:gd name="T62" fmla="*/ 455 w 531"/>
                  <a:gd name="T63" fmla="*/ 232 h 280"/>
                  <a:gd name="T64" fmla="*/ 498 w 531"/>
                  <a:gd name="T65" fmla="*/ 232 h 280"/>
                  <a:gd name="T66" fmla="*/ 531 w 531"/>
                  <a:gd name="T67" fmla="*/ 176 h 280"/>
                  <a:gd name="T68" fmla="*/ 506 w 531"/>
                  <a:gd name="T69" fmla="*/ 112 h 280"/>
                  <a:gd name="T70" fmla="*/ 472 w 531"/>
                  <a:gd name="T71" fmla="*/ 80 h 2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4" name="Freeform 109"/>
              <p:cNvSpPr>
                <a:spLocks/>
              </p:cNvSpPr>
              <p:nvPr/>
            </p:nvSpPr>
            <p:spPr bwMode="auto">
              <a:xfrm>
                <a:off x="2949" y="1400"/>
                <a:ext cx="337" cy="248"/>
              </a:xfrm>
              <a:custGeom>
                <a:avLst/>
                <a:gdLst>
                  <a:gd name="T0" fmla="*/ 295 w 337"/>
                  <a:gd name="T1" fmla="*/ 128 h 248"/>
                  <a:gd name="T2" fmla="*/ 295 w 337"/>
                  <a:gd name="T3" fmla="*/ 64 h 248"/>
                  <a:gd name="T4" fmla="*/ 295 w 337"/>
                  <a:gd name="T5" fmla="*/ 16 h 248"/>
                  <a:gd name="T6" fmla="*/ 286 w 337"/>
                  <a:gd name="T7" fmla="*/ 0 h 248"/>
                  <a:gd name="T8" fmla="*/ 236 w 337"/>
                  <a:gd name="T9" fmla="*/ 8 h 248"/>
                  <a:gd name="T10" fmla="*/ 126 w 337"/>
                  <a:gd name="T11" fmla="*/ 16 h 248"/>
                  <a:gd name="T12" fmla="*/ 67 w 337"/>
                  <a:gd name="T13" fmla="*/ 40 h 248"/>
                  <a:gd name="T14" fmla="*/ 25 w 337"/>
                  <a:gd name="T15" fmla="*/ 64 h 248"/>
                  <a:gd name="T16" fmla="*/ 8 w 337"/>
                  <a:gd name="T17" fmla="*/ 88 h 248"/>
                  <a:gd name="T18" fmla="*/ 0 w 337"/>
                  <a:gd name="T19" fmla="*/ 112 h 248"/>
                  <a:gd name="T20" fmla="*/ 25 w 337"/>
                  <a:gd name="T21" fmla="*/ 128 h 248"/>
                  <a:gd name="T22" fmla="*/ 17 w 337"/>
                  <a:gd name="T23" fmla="*/ 152 h 248"/>
                  <a:gd name="T24" fmla="*/ 25 w 337"/>
                  <a:gd name="T25" fmla="*/ 176 h 248"/>
                  <a:gd name="T26" fmla="*/ 42 w 337"/>
                  <a:gd name="T27" fmla="*/ 184 h 248"/>
                  <a:gd name="T28" fmla="*/ 67 w 337"/>
                  <a:gd name="T29" fmla="*/ 184 h 248"/>
                  <a:gd name="T30" fmla="*/ 93 w 337"/>
                  <a:gd name="T31" fmla="*/ 176 h 248"/>
                  <a:gd name="T32" fmla="*/ 101 w 337"/>
                  <a:gd name="T33" fmla="*/ 240 h 248"/>
                  <a:gd name="T34" fmla="*/ 152 w 337"/>
                  <a:gd name="T35" fmla="*/ 208 h 248"/>
                  <a:gd name="T36" fmla="*/ 194 w 337"/>
                  <a:gd name="T37" fmla="*/ 208 h 248"/>
                  <a:gd name="T38" fmla="*/ 261 w 337"/>
                  <a:gd name="T39" fmla="*/ 248 h 248"/>
                  <a:gd name="T40" fmla="*/ 303 w 337"/>
                  <a:gd name="T41" fmla="*/ 240 h 248"/>
                  <a:gd name="T42" fmla="*/ 320 w 337"/>
                  <a:gd name="T43" fmla="*/ 240 h 248"/>
                  <a:gd name="T44" fmla="*/ 337 w 337"/>
                  <a:gd name="T45" fmla="*/ 176 h 248"/>
                  <a:gd name="T46" fmla="*/ 295 w 337"/>
                  <a:gd name="T47" fmla="*/ 128 h 2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5" name="Freeform 110"/>
              <p:cNvSpPr>
                <a:spLocks/>
              </p:cNvSpPr>
              <p:nvPr/>
            </p:nvSpPr>
            <p:spPr bwMode="auto">
              <a:xfrm>
                <a:off x="2957" y="0"/>
                <a:ext cx="1121" cy="2200"/>
              </a:xfrm>
              <a:custGeom>
                <a:avLst/>
                <a:gdLst>
                  <a:gd name="T0" fmla="*/ 995 w 1121"/>
                  <a:gd name="T1" fmla="*/ 64 h 2200"/>
                  <a:gd name="T2" fmla="*/ 1003 w 1121"/>
                  <a:gd name="T3" fmla="*/ 160 h 2200"/>
                  <a:gd name="T4" fmla="*/ 919 w 1121"/>
                  <a:gd name="T5" fmla="*/ 168 h 2200"/>
                  <a:gd name="T6" fmla="*/ 877 w 1121"/>
                  <a:gd name="T7" fmla="*/ 168 h 2200"/>
                  <a:gd name="T8" fmla="*/ 893 w 1121"/>
                  <a:gd name="T9" fmla="*/ 88 h 2200"/>
                  <a:gd name="T10" fmla="*/ 851 w 1121"/>
                  <a:gd name="T11" fmla="*/ 16 h 2200"/>
                  <a:gd name="T12" fmla="*/ 700 w 1121"/>
                  <a:gd name="T13" fmla="*/ 48 h 2200"/>
                  <a:gd name="T14" fmla="*/ 809 w 1121"/>
                  <a:gd name="T15" fmla="*/ 176 h 2200"/>
                  <a:gd name="T16" fmla="*/ 877 w 1121"/>
                  <a:gd name="T17" fmla="*/ 224 h 2200"/>
                  <a:gd name="T18" fmla="*/ 851 w 1121"/>
                  <a:gd name="T19" fmla="*/ 304 h 2200"/>
                  <a:gd name="T20" fmla="*/ 784 w 1121"/>
                  <a:gd name="T21" fmla="*/ 328 h 2200"/>
                  <a:gd name="T22" fmla="*/ 725 w 1121"/>
                  <a:gd name="T23" fmla="*/ 448 h 2200"/>
                  <a:gd name="T24" fmla="*/ 818 w 1121"/>
                  <a:gd name="T25" fmla="*/ 560 h 2200"/>
                  <a:gd name="T26" fmla="*/ 599 w 1121"/>
                  <a:gd name="T27" fmla="*/ 568 h 2200"/>
                  <a:gd name="T28" fmla="*/ 607 w 1121"/>
                  <a:gd name="T29" fmla="*/ 640 h 2200"/>
                  <a:gd name="T30" fmla="*/ 700 w 1121"/>
                  <a:gd name="T31" fmla="*/ 664 h 2200"/>
                  <a:gd name="T32" fmla="*/ 674 w 1121"/>
                  <a:gd name="T33" fmla="*/ 712 h 2200"/>
                  <a:gd name="T34" fmla="*/ 548 w 1121"/>
                  <a:gd name="T35" fmla="*/ 688 h 2200"/>
                  <a:gd name="T36" fmla="*/ 447 w 1121"/>
                  <a:gd name="T37" fmla="*/ 592 h 2200"/>
                  <a:gd name="T38" fmla="*/ 430 w 1121"/>
                  <a:gd name="T39" fmla="*/ 512 h 2200"/>
                  <a:gd name="T40" fmla="*/ 253 w 1121"/>
                  <a:gd name="T41" fmla="*/ 424 h 2200"/>
                  <a:gd name="T42" fmla="*/ 396 w 1121"/>
                  <a:gd name="T43" fmla="*/ 440 h 2200"/>
                  <a:gd name="T44" fmla="*/ 658 w 1121"/>
                  <a:gd name="T45" fmla="*/ 416 h 2200"/>
                  <a:gd name="T46" fmla="*/ 717 w 1121"/>
                  <a:gd name="T47" fmla="*/ 288 h 2200"/>
                  <a:gd name="T48" fmla="*/ 599 w 1121"/>
                  <a:gd name="T49" fmla="*/ 192 h 2200"/>
                  <a:gd name="T50" fmla="*/ 304 w 1121"/>
                  <a:gd name="T51" fmla="*/ 128 h 2200"/>
                  <a:gd name="T52" fmla="*/ 186 w 1121"/>
                  <a:gd name="T53" fmla="*/ 96 h 2200"/>
                  <a:gd name="T54" fmla="*/ 110 w 1121"/>
                  <a:gd name="T55" fmla="*/ 112 h 2200"/>
                  <a:gd name="T56" fmla="*/ 42 w 1121"/>
                  <a:gd name="T57" fmla="*/ 176 h 2200"/>
                  <a:gd name="T58" fmla="*/ 26 w 1121"/>
                  <a:gd name="T59" fmla="*/ 336 h 2200"/>
                  <a:gd name="T60" fmla="*/ 93 w 1121"/>
                  <a:gd name="T61" fmla="*/ 448 h 2200"/>
                  <a:gd name="T62" fmla="*/ 169 w 1121"/>
                  <a:gd name="T63" fmla="*/ 656 h 2200"/>
                  <a:gd name="T64" fmla="*/ 287 w 1121"/>
                  <a:gd name="T65" fmla="*/ 808 h 2200"/>
                  <a:gd name="T66" fmla="*/ 388 w 1121"/>
                  <a:gd name="T67" fmla="*/ 944 h 2200"/>
                  <a:gd name="T68" fmla="*/ 287 w 1121"/>
                  <a:gd name="T69" fmla="*/ 1152 h 2200"/>
                  <a:gd name="T70" fmla="*/ 304 w 1121"/>
                  <a:gd name="T71" fmla="*/ 1264 h 2200"/>
                  <a:gd name="T72" fmla="*/ 396 w 1121"/>
                  <a:gd name="T73" fmla="*/ 1296 h 2200"/>
                  <a:gd name="T74" fmla="*/ 346 w 1121"/>
                  <a:gd name="T75" fmla="*/ 1312 h 2200"/>
                  <a:gd name="T76" fmla="*/ 287 w 1121"/>
                  <a:gd name="T77" fmla="*/ 1368 h 2200"/>
                  <a:gd name="T78" fmla="*/ 287 w 1121"/>
                  <a:gd name="T79" fmla="*/ 1408 h 2200"/>
                  <a:gd name="T80" fmla="*/ 329 w 1121"/>
                  <a:gd name="T81" fmla="*/ 1568 h 2200"/>
                  <a:gd name="T82" fmla="*/ 354 w 1121"/>
                  <a:gd name="T83" fmla="*/ 1680 h 2200"/>
                  <a:gd name="T84" fmla="*/ 413 w 1121"/>
                  <a:gd name="T85" fmla="*/ 1768 h 2200"/>
                  <a:gd name="T86" fmla="*/ 481 w 1121"/>
                  <a:gd name="T87" fmla="*/ 1776 h 2200"/>
                  <a:gd name="T88" fmla="*/ 573 w 1121"/>
                  <a:gd name="T89" fmla="*/ 1776 h 2200"/>
                  <a:gd name="T90" fmla="*/ 649 w 1121"/>
                  <a:gd name="T91" fmla="*/ 1840 h 2200"/>
                  <a:gd name="T92" fmla="*/ 683 w 1121"/>
                  <a:gd name="T93" fmla="*/ 1904 h 2200"/>
                  <a:gd name="T94" fmla="*/ 767 w 1121"/>
                  <a:gd name="T95" fmla="*/ 1960 h 2200"/>
                  <a:gd name="T96" fmla="*/ 843 w 1121"/>
                  <a:gd name="T97" fmla="*/ 2024 h 2200"/>
                  <a:gd name="T98" fmla="*/ 767 w 1121"/>
                  <a:gd name="T99" fmla="*/ 2072 h 2200"/>
                  <a:gd name="T100" fmla="*/ 809 w 1121"/>
                  <a:gd name="T101" fmla="*/ 2136 h 2200"/>
                  <a:gd name="T102" fmla="*/ 877 w 1121"/>
                  <a:gd name="T103" fmla="*/ 2128 h 2200"/>
                  <a:gd name="T104" fmla="*/ 1011 w 1121"/>
                  <a:gd name="T105" fmla="*/ 2112 h 2200"/>
                  <a:gd name="T106" fmla="*/ 1054 w 1121"/>
                  <a:gd name="T107" fmla="*/ 2192 h 2200"/>
                  <a:gd name="T108" fmla="*/ 1113 w 1121"/>
                  <a:gd name="T109" fmla="*/ 1360 h 2200"/>
                  <a:gd name="T110" fmla="*/ 1014 w 1121"/>
                  <a:gd name="T111" fmla="*/ 13 h 22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21" h="2200">
                    <a:moveTo>
                      <a:pt x="1014" y="13"/>
                    </a:moveTo>
                    <a:lnTo>
                      <a:pt x="1011" y="6"/>
                    </a:lnTo>
                    <a:lnTo>
                      <a:pt x="995" y="64"/>
                    </a:lnTo>
                    <a:lnTo>
                      <a:pt x="1011" y="112"/>
                    </a:lnTo>
                    <a:lnTo>
                      <a:pt x="1011" y="136"/>
                    </a:lnTo>
                    <a:lnTo>
                      <a:pt x="1003" y="160"/>
                    </a:lnTo>
                    <a:lnTo>
                      <a:pt x="961" y="184"/>
                    </a:lnTo>
                    <a:lnTo>
                      <a:pt x="936" y="184"/>
                    </a:lnTo>
                    <a:lnTo>
                      <a:pt x="919" y="168"/>
                    </a:lnTo>
                    <a:lnTo>
                      <a:pt x="902" y="160"/>
                    </a:lnTo>
                    <a:lnTo>
                      <a:pt x="893" y="168"/>
                    </a:lnTo>
                    <a:lnTo>
                      <a:pt x="877" y="168"/>
                    </a:lnTo>
                    <a:lnTo>
                      <a:pt x="877" y="144"/>
                    </a:lnTo>
                    <a:lnTo>
                      <a:pt x="877" y="112"/>
                    </a:lnTo>
                    <a:lnTo>
                      <a:pt x="893" y="88"/>
                    </a:lnTo>
                    <a:lnTo>
                      <a:pt x="902" y="64"/>
                    </a:lnTo>
                    <a:lnTo>
                      <a:pt x="893" y="48"/>
                    </a:lnTo>
                    <a:lnTo>
                      <a:pt x="851" y="16"/>
                    </a:lnTo>
                    <a:lnTo>
                      <a:pt x="801" y="24"/>
                    </a:lnTo>
                    <a:lnTo>
                      <a:pt x="750" y="40"/>
                    </a:lnTo>
                    <a:lnTo>
                      <a:pt x="700" y="48"/>
                    </a:lnTo>
                    <a:lnTo>
                      <a:pt x="742" y="64"/>
                    </a:lnTo>
                    <a:lnTo>
                      <a:pt x="784" y="88"/>
                    </a:lnTo>
                    <a:lnTo>
                      <a:pt x="809" y="176"/>
                    </a:lnTo>
                    <a:lnTo>
                      <a:pt x="818" y="200"/>
                    </a:lnTo>
                    <a:lnTo>
                      <a:pt x="843" y="200"/>
                    </a:lnTo>
                    <a:lnTo>
                      <a:pt x="877" y="224"/>
                    </a:lnTo>
                    <a:lnTo>
                      <a:pt x="902" y="264"/>
                    </a:lnTo>
                    <a:lnTo>
                      <a:pt x="910" y="312"/>
                    </a:lnTo>
                    <a:lnTo>
                      <a:pt x="851" y="304"/>
                    </a:lnTo>
                    <a:lnTo>
                      <a:pt x="801" y="312"/>
                    </a:lnTo>
                    <a:lnTo>
                      <a:pt x="784" y="320"/>
                    </a:lnTo>
                    <a:lnTo>
                      <a:pt x="784" y="328"/>
                    </a:lnTo>
                    <a:lnTo>
                      <a:pt x="776" y="360"/>
                    </a:lnTo>
                    <a:lnTo>
                      <a:pt x="750" y="400"/>
                    </a:lnTo>
                    <a:lnTo>
                      <a:pt x="725" y="448"/>
                    </a:lnTo>
                    <a:lnTo>
                      <a:pt x="717" y="480"/>
                    </a:lnTo>
                    <a:lnTo>
                      <a:pt x="733" y="496"/>
                    </a:lnTo>
                    <a:lnTo>
                      <a:pt x="818" y="560"/>
                    </a:lnTo>
                    <a:lnTo>
                      <a:pt x="750" y="584"/>
                    </a:lnTo>
                    <a:lnTo>
                      <a:pt x="666" y="584"/>
                    </a:lnTo>
                    <a:lnTo>
                      <a:pt x="599" y="568"/>
                    </a:lnTo>
                    <a:lnTo>
                      <a:pt x="582" y="584"/>
                    </a:lnTo>
                    <a:lnTo>
                      <a:pt x="573" y="608"/>
                    </a:lnTo>
                    <a:lnTo>
                      <a:pt x="607" y="640"/>
                    </a:lnTo>
                    <a:lnTo>
                      <a:pt x="658" y="648"/>
                    </a:lnTo>
                    <a:lnTo>
                      <a:pt x="683" y="648"/>
                    </a:lnTo>
                    <a:lnTo>
                      <a:pt x="700" y="664"/>
                    </a:lnTo>
                    <a:lnTo>
                      <a:pt x="700" y="680"/>
                    </a:lnTo>
                    <a:lnTo>
                      <a:pt x="683" y="704"/>
                    </a:lnTo>
                    <a:lnTo>
                      <a:pt x="674" y="712"/>
                    </a:lnTo>
                    <a:lnTo>
                      <a:pt x="649" y="712"/>
                    </a:lnTo>
                    <a:lnTo>
                      <a:pt x="599" y="696"/>
                    </a:lnTo>
                    <a:lnTo>
                      <a:pt x="548" y="688"/>
                    </a:lnTo>
                    <a:lnTo>
                      <a:pt x="523" y="680"/>
                    </a:lnTo>
                    <a:lnTo>
                      <a:pt x="506" y="664"/>
                    </a:lnTo>
                    <a:lnTo>
                      <a:pt x="447" y="592"/>
                    </a:lnTo>
                    <a:lnTo>
                      <a:pt x="438" y="552"/>
                    </a:lnTo>
                    <a:lnTo>
                      <a:pt x="438" y="536"/>
                    </a:lnTo>
                    <a:lnTo>
                      <a:pt x="430" y="512"/>
                    </a:lnTo>
                    <a:lnTo>
                      <a:pt x="380" y="496"/>
                    </a:lnTo>
                    <a:lnTo>
                      <a:pt x="337" y="480"/>
                    </a:lnTo>
                    <a:lnTo>
                      <a:pt x="253" y="424"/>
                    </a:lnTo>
                    <a:lnTo>
                      <a:pt x="287" y="424"/>
                    </a:lnTo>
                    <a:lnTo>
                      <a:pt x="321" y="440"/>
                    </a:lnTo>
                    <a:lnTo>
                      <a:pt x="396" y="440"/>
                    </a:lnTo>
                    <a:lnTo>
                      <a:pt x="565" y="448"/>
                    </a:lnTo>
                    <a:lnTo>
                      <a:pt x="624" y="432"/>
                    </a:lnTo>
                    <a:lnTo>
                      <a:pt x="658" y="416"/>
                    </a:lnTo>
                    <a:lnTo>
                      <a:pt x="683" y="384"/>
                    </a:lnTo>
                    <a:lnTo>
                      <a:pt x="708" y="320"/>
                    </a:lnTo>
                    <a:lnTo>
                      <a:pt x="717" y="288"/>
                    </a:lnTo>
                    <a:lnTo>
                      <a:pt x="708" y="256"/>
                    </a:lnTo>
                    <a:lnTo>
                      <a:pt x="666" y="208"/>
                    </a:lnTo>
                    <a:lnTo>
                      <a:pt x="599" y="192"/>
                    </a:lnTo>
                    <a:lnTo>
                      <a:pt x="447" y="152"/>
                    </a:lnTo>
                    <a:lnTo>
                      <a:pt x="371" y="128"/>
                    </a:lnTo>
                    <a:lnTo>
                      <a:pt x="304" y="128"/>
                    </a:lnTo>
                    <a:lnTo>
                      <a:pt x="152" y="128"/>
                    </a:lnTo>
                    <a:lnTo>
                      <a:pt x="177" y="104"/>
                    </a:lnTo>
                    <a:lnTo>
                      <a:pt x="186" y="96"/>
                    </a:lnTo>
                    <a:lnTo>
                      <a:pt x="169" y="88"/>
                    </a:lnTo>
                    <a:lnTo>
                      <a:pt x="127" y="80"/>
                    </a:lnTo>
                    <a:lnTo>
                      <a:pt x="110" y="112"/>
                    </a:lnTo>
                    <a:lnTo>
                      <a:pt x="76" y="120"/>
                    </a:lnTo>
                    <a:lnTo>
                      <a:pt x="76" y="144"/>
                    </a:lnTo>
                    <a:lnTo>
                      <a:pt x="42" y="176"/>
                    </a:lnTo>
                    <a:lnTo>
                      <a:pt x="9" y="224"/>
                    </a:lnTo>
                    <a:lnTo>
                      <a:pt x="0" y="272"/>
                    </a:lnTo>
                    <a:lnTo>
                      <a:pt x="26" y="336"/>
                    </a:lnTo>
                    <a:lnTo>
                      <a:pt x="68" y="352"/>
                    </a:lnTo>
                    <a:lnTo>
                      <a:pt x="110" y="392"/>
                    </a:lnTo>
                    <a:lnTo>
                      <a:pt x="93" y="448"/>
                    </a:lnTo>
                    <a:lnTo>
                      <a:pt x="144" y="544"/>
                    </a:lnTo>
                    <a:lnTo>
                      <a:pt x="211" y="608"/>
                    </a:lnTo>
                    <a:lnTo>
                      <a:pt x="169" y="656"/>
                    </a:lnTo>
                    <a:lnTo>
                      <a:pt x="177" y="712"/>
                    </a:lnTo>
                    <a:lnTo>
                      <a:pt x="245" y="752"/>
                    </a:lnTo>
                    <a:lnTo>
                      <a:pt x="287" y="808"/>
                    </a:lnTo>
                    <a:lnTo>
                      <a:pt x="270" y="856"/>
                    </a:lnTo>
                    <a:lnTo>
                      <a:pt x="337" y="896"/>
                    </a:lnTo>
                    <a:lnTo>
                      <a:pt x="388" y="944"/>
                    </a:lnTo>
                    <a:lnTo>
                      <a:pt x="380" y="1008"/>
                    </a:lnTo>
                    <a:lnTo>
                      <a:pt x="337" y="1080"/>
                    </a:lnTo>
                    <a:lnTo>
                      <a:pt x="287" y="1152"/>
                    </a:lnTo>
                    <a:lnTo>
                      <a:pt x="262" y="1248"/>
                    </a:lnTo>
                    <a:lnTo>
                      <a:pt x="278" y="1232"/>
                    </a:lnTo>
                    <a:lnTo>
                      <a:pt x="304" y="1264"/>
                    </a:lnTo>
                    <a:lnTo>
                      <a:pt x="346" y="1280"/>
                    </a:lnTo>
                    <a:lnTo>
                      <a:pt x="396" y="1288"/>
                    </a:lnTo>
                    <a:lnTo>
                      <a:pt x="396" y="1296"/>
                    </a:lnTo>
                    <a:lnTo>
                      <a:pt x="388" y="1304"/>
                    </a:lnTo>
                    <a:lnTo>
                      <a:pt x="363" y="1312"/>
                    </a:lnTo>
                    <a:lnTo>
                      <a:pt x="346" y="1312"/>
                    </a:lnTo>
                    <a:lnTo>
                      <a:pt x="337" y="1336"/>
                    </a:lnTo>
                    <a:lnTo>
                      <a:pt x="287" y="1344"/>
                    </a:lnTo>
                    <a:lnTo>
                      <a:pt x="287" y="1368"/>
                    </a:lnTo>
                    <a:lnTo>
                      <a:pt x="287" y="1392"/>
                    </a:lnTo>
                    <a:lnTo>
                      <a:pt x="278" y="1392"/>
                    </a:lnTo>
                    <a:lnTo>
                      <a:pt x="287" y="1408"/>
                    </a:lnTo>
                    <a:lnTo>
                      <a:pt x="287" y="1456"/>
                    </a:lnTo>
                    <a:lnTo>
                      <a:pt x="287" y="1520"/>
                    </a:lnTo>
                    <a:lnTo>
                      <a:pt x="329" y="1568"/>
                    </a:lnTo>
                    <a:lnTo>
                      <a:pt x="312" y="1632"/>
                    </a:lnTo>
                    <a:lnTo>
                      <a:pt x="346" y="1640"/>
                    </a:lnTo>
                    <a:lnTo>
                      <a:pt x="354" y="1680"/>
                    </a:lnTo>
                    <a:lnTo>
                      <a:pt x="388" y="1712"/>
                    </a:lnTo>
                    <a:lnTo>
                      <a:pt x="413" y="1776"/>
                    </a:lnTo>
                    <a:lnTo>
                      <a:pt x="413" y="1768"/>
                    </a:lnTo>
                    <a:lnTo>
                      <a:pt x="438" y="1768"/>
                    </a:lnTo>
                    <a:lnTo>
                      <a:pt x="464" y="1784"/>
                    </a:lnTo>
                    <a:lnTo>
                      <a:pt x="481" y="1776"/>
                    </a:lnTo>
                    <a:lnTo>
                      <a:pt x="514" y="1784"/>
                    </a:lnTo>
                    <a:lnTo>
                      <a:pt x="531" y="1800"/>
                    </a:lnTo>
                    <a:lnTo>
                      <a:pt x="573" y="1776"/>
                    </a:lnTo>
                    <a:lnTo>
                      <a:pt x="607" y="1784"/>
                    </a:lnTo>
                    <a:lnTo>
                      <a:pt x="641" y="1808"/>
                    </a:lnTo>
                    <a:lnTo>
                      <a:pt x="649" y="1840"/>
                    </a:lnTo>
                    <a:lnTo>
                      <a:pt x="649" y="1872"/>
                    </a:lnTo>
                    <a:lnTo>
                      <a:pt x="683" y="1888"/>
                    </a:lnTo>
                    <a:lnTo>
                      <a:pt x="683" y="1904"/>
                    </a:lnTo>
                    <a:lnTo>
                      <a:pt x="717" y="1928"/>
                    </a:lnTo>
                    <a:lnTo>
                      <a:pt x="759" y="1936"/>
                    </a:lnTo>
                    <a:lnTo>
                      <a:pt x="767" y="1960"/>
                    </a:lnTo>
                    <a:lnTo>
                      <a:pt x="835" y="1976"/>
                    </a:lnTo>
                    <a:lnTo>
                      <a:pt x="860" y="2000"/>
                    </a:lnTo>
                    <a:lnTo>
                      <a:pt x="843" y="2024"/>
                    </a:lnTo>
                    <a:lnTo>
                      <a:pt x="826" y="2040"/>
                    </a:lnTo>
                    <a:lnTo>
                      <a:pt x="776" y="2048"/>
                    </a:lnTo>
                    <a:lnTo>
                      <a:pt x="767" y="2072"/>
                    </a:lnTo>
                    <a:lnTo>
                      <a:pt x="792" y="2088"/>
                    </a:lnTo>
                    <a:lnTo>
                      <a:pt x="792" y="2112"/>
                    </a:lnTo>
                    <a:lnTo>
                      <a:pt x="809" y="2136"/>
                    </a:lnTo>
                    <a:lnTo>
                      <a:pt x="835" y="2168"/>
                    </a:lnTo>
                    <a:lnTo>
                      <a:pt x="868" y="2168"/>
                    </a:lnTo>
                    <a:lnTo>
                      <a:pt x="877" y="2128"/>
                    </a:lnTo>
                    <a:lnTo>
                      <a:pt x="910" y="2128"/>
                    </a:lnTo>
                    <a:lnTo>
                      <a:pt x="969" y="2096"/>
                    </a:lnTo>
                    <a:lnTo>
                      <a:pt x="1011" y="2112"/>
                    </a:lnTo>
                    <a:lnTo>
                      <a:pt x="1054" y="2136"/>
                    </a:lnTo>
                    <a:lnTo>
                      <a:pt x="1037" y="2152"/>
                    </a:lnTo>
                    <a:lnTo>
                      <a:pt x="1054" y="2192"/>
                    </a:lnTo>
                    <a:lnTo>
                      <a:pt x="1079" y="2200"/>
                    </a:lnTo>
                    <a:lnTo>
                      <a:pt x="1113" y="2200"/>
                    </a:lnTo>
                    <a:lnTo>
                      <a:pt x="1113" y="1360"/>
                    </a:lnTo>
                    <a:lnTo>
                      <a:pt x="1121" y="0"/>
                    </a:lnTo>
                    <a:lnTo>
                      <a:pt x="1116" y="8"/>
                    </a:lnTo>
                    <a:lnTo>
                      <a:pt x="1014" y="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6" name="Freeform 111"/>
              <p:cNvSpPr>
                <a:spLocks/>
              </p:cNvSpPr>
              <p:nvPr/>
            </p:nvSpPr>
            <p:spPr bwMode="auto">
              <a:xfrm>
                <a:off x="2949" y="1392"/>
                <a:ext cx="337" cy="248"/>
              </a:xfrm>
              <a:custGeom>
                <a:avLst/>
                <a:gdLst>
                  <a:gd name="T0" fmla="*/ 295 w 337"/>
                  <a:gd name="T1" fmla="*/ 128 h 248"/>
                  <a:gd name="T2" fmla="*/ 295 w 337"/>
                  <a:gd name="T3" fmla="*/ 64 h 248"/>
                  <a:gd name="T4" fmla="*/ 295 w 337"/>
                  <a:gd name="T5" fmla="*/ 16 h 248"/>
                  <a:gd name="T6" fmla="*/ 286 w 337"/>
                  <a:gd name="T7" fmla="*/ 0 h 248"/>
                  <a:gd name="T8" fmla="*/ 236 w 337"/>
                  <a:gd name="T9" fmla="*/ 8 h 248"/>
                  <a:gd name="T10" fmla="*/ 126 w 337"/>
                  <a:gd name="T11" fmla="*/ 16 h 248"/>
                  <a:gd name="T12" fmla="*/ 67 w 337"/>
                  <a:gd name="T13" fmla="*/ 40 h 248"/>
                  <a:gd name="T14" fmla="*/ 25 w 337"/>
                  <a:gd name="T15" fmla="*/ 64 h 248"/>
                  <a:gd name="T16" fmla="*/ 8 w 337"/>
                  <a:gd name="T17" fmla="*/ 88 h 248"/>
                  <a:gd name="T18" fmla="*/ 0 w 337"/>
                  <a:gd name="T19" fmla="*/ 112 h 248"/>
                  <a:gd name="T20" fmla="*/ 25 w 337"/>
                  <a:gd name="T21" fmla="*/ 128 h 248"/>
                  <a:gd name="T22" fmla="*/ 17 w 337"/>
                  <a:gd name="T23" fmla="*/ 152 h 248"/>
                  <a:gd name="T24" fmla="*/ 25 w 337"/>
                  <a:gd name="T25" fmla="*/ 176 h 248"/>
                  <a:gd name="T26" fmla="*/ 42 w 337"/>
                  <a:gd name="T27" fmla="*/ 184 h 248"/>
                  <a:gd name="T28" fmla="*/ 67 w 337"/>
                  <a:gd name="T29" fmla="*/ 184 h 248"/>
                  <a:gd name="T30" fmla="*/ 93 w 337"/>
                  <a:gd name="T31" fmla="*/ 176 h 248"/>
                  <a:gd name="T32" fmla="*/ 101 w 337"/>
                  <a:gd name="T33" fmla="*/ 240 h 248"/>
                  <a:gd name="T34" fmla="*/ 152 w 337"/>
                  <a:gd name="T35" fmla="*/ 208 h 248"/>
                  <a:gd name="T36" fmla="*/ 194 w 337"/>
                  <a:gd name="T37" fmla="*/ 208 h 248"/>
                  <a:gd name="T38" fmla="*/ 261 w 337"/>
                  <a:gd name="T39" fmla="*/ 248 h 248"/>
                  <a:gd name="T40" fmla="*/ 303 w 337"/>
                  <a:gd name="T41" fmla="*/ 240 h 248"/>
                  <a:gd name="T42" fmla="*/ 320 w 337"/>
                  <a:gd name="T43" fmla="*/ 240 h 248"/>
                  <a:gd name="T44" fmla="*/ 337 w 337"/>
                  <a:gd name="T45" fmla="*/ 176 h 248"/>
                  <a:gd name="T46" fmla="*/ 295 w 337"/>
                  <a:gd name="T47" fmla="*/ 128 h 2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7" name="Freeform 112"/>
              <p:cNvSpPr>
                <a:spLocks/>
              </p:cNvSpPr>
              <p:nvPr/>
            </p:nvSpPr>
            <p:spPr bwMode="auto">
              <a:xfrm>
                <a:off x="2957" y="10"/>
                <a:ext cx="1115" cy="2190"/>
              </a:xfrm>
              <a:custGeom>
                <a:avLst/>
                <a:gdLst>
                  <a:gd name="T0" fmla="*/ 1011 w 1115"/>
                  <a:gd name="T1" fmla="*/ 102 h 2190"/>
                  <a:gd name="T2" fmla="*/ 961 w 1115"/>
                  <a:gd name="T3" fmla="*/ 174 h 2190"/>
                  <a:gd name="T4" fmla="*/ 902 w 1115"/>
                  <a:gd name="T5" fmla="*/ 150 h 2190"/>
                  <a:gd name="T6" fmla="*/ 877 w 1115"/>
                  <a:gd name="T7" fmla="*/ 134 h 2190"/>
                  <a:gd name="T8" fmla="*/ 902 w 1115"/>
                  <a:gd name="T9" fmla="*/ 54 h 2190"/>
                  <a:gd name="T10" fmla="*/ 801 w 1115"/>
                  <a:gd name="T11" fmla="*/ 14 h 2190"/>
                  <a:gd name="T12" fmla="*/ 742 w 1115"/>
                  <a:gd name="T13" fmla="*/ 54 h 2190"/>
                  <a:gd name="T14" fmla="*/ 818 w 1115"/>
                  <a:gd name="T15" fmla="*/ 190 h 2190"/>
                  <a:gd name="T16" fmla="*/ 902 w 1115"/>
                  <a:gd name="T17" fmla="*/ 254 h 2190"/>
                  <a:gd name="T18" fmla="*/ 801 w 1115"/>
                  <a:gd name="T19" fmla="*/ 302 h 2190"/>
                  <a:gd name="T20" fmla="*/ 776 w 1115"/>
                  <a:gd name="T21" fmla="*/ 350 h 2190"/>
                  <a:gd name="T22" fmla="*/ 717 w 1115"/>
                  <a:gd name="T23" fmla="*/ 470 h 2190"/>
                  <a:gd name="T24" fmla="*/ 750 w 1115"/>
                  <a:gd name="T25" fmla="*/ 574 h 2190"/>
                  <a:gd name="T26" fmla="*/ 582 w 1115"/>
                  <a:gd name="T27" fmla="*/ 574 h 2190"/>
                  <a:gd name="T28" fmla="*/ 658 w 1115"/>
                  <a:gd name="T29" fmla="*/ 638 h 2190"/>
                  <a:gd name="T30" fmla="*/ 700 w 1115"/>
                  <a:gd name="T31" fmla="*/ 670 h 2190"/>
                  <a:gd name="T32" fmla="*/ 649 w 1115"/>
                  <a:gd name="T33" fmla="*/ 702 h 2190"/>
                  <a:gd name="T34" fmla="*/ 523 w 1115"/>
                  <a:gd name="T35" fmla="*/ 670 h 2190"/>
                  <a:gd name="T36" fmla="*/ 438 w 1115"/>
                  <a:gd name="T37" fmla="*/ 542 h 2190"/>
                  <a:gd name="T38" fmla="*/ 380 w 1115"/>
                  <a:gd name="T39" fmla="*/ 486 h 2190"/>
                  <a:gd name="T40" fmla="*/ 287 w 1115"/>
                  <a:gd name="T41" fmla="*/ 414 h 2190"/>
                  <a:gd name="T42" fmla="*/ 565 w 1115"/>
                  <a:gd name="T43" fmla="*/ 438 h 2190"/>
                  <a:gd name="T44" fmla="*/ 683 w 1115"/>
                  <a:gd name="T45" fmla="*/ 374 h 2190"/>
                  <a:gd name="T46" fmla="*/ 708 w 1115"/>
                  <a:gd name="T47" fmla="*/ 246 h 2190"/>
                  <a:gd name="T48" fmla="*/ 447 w 1115"/>
                  <a:gd name="T49" fmla="*/ 142 h 2190"/>
                  <a:gd name="T50" fmla="*/ 152 w 1115"/>
                  <a:gd name="T51" fmla="*/ 118 h 2190"/>
                  <a:gd name="T52" fmla="*/ 169 w 1115"/>
                  <a:gd name="T53" fmla="*/ 78 h 2190"/>
                  <a:gd name="T54" fmla="*/ 76 w 1115"/>
                  <a:gd name="T55" fmla="*/ 110 h 2190"/>
                  <a:gd name="T56" fmla="*/ 9 w 1115"/>
                  <a:gd name="T57" fmla="*/ 214 h 2190"/>
                  <a:gd name="T58" fmla="*/ 68 w 1115"/>
                  <a:gd name="T59" fmla="*/ 342 h 2190"/>
                  <a:gd name="T60" fmla="*/ 144 w 1115"/>
                  <a:gd name="T61" fmla="*/ 534 h 2190"/>
                  <a:gd name="T62" fmla="*/ 177 w 1115"/>
                  <a:gd name="T63" fmla="*/ 702 h 2190"/>
                  <a:gd name="T64" fmla="*/ 270 w 1115"/>
                  <a:gd name="T65" fmla="*/ 846 h 2190"/>
                  <a:gd name="T66" fmla="*/ 380 w 1115"/>
                  <a:gd name="T67" fmla="*/ 998 h 2190"/>
                  <a:gd name="T68" fmla="*/ 262 w 1115"/>
                  <a:gd name="T69" fmla="*/ 1238 h 2190"/>
                  <a:gd name="T70" fmla="*/ 346 w 1115"/>
                  <a:gd name="T71" fmla="*/ 1270 h 2190"/>
                  <a:gd name="T72" fmla="*/ 388 w 1115"/>
                  <a:gd name="T73" fmla="*/ 1294 h 2190"/>
                  <a:gd name="T74" fmla="*/ 337 w 1115"/>
                  <a:gd name="T75" fmla="*/ 1326 h 2190"/>
                  <a:gd name="T76" fmla="*/ 287 w 1115"/>
                  <a:gd name="T77" fmla="*/ 1382 h 2190"/>
                  <a:gd name="T78" fmla="*/ 287 w 1115"/>
                  <a:gd name="T79" fmla="*/ 1446 h 2190"/>
                  <a:gd name="T80" fmla="*/ 312 w 1115"/>
                  <a:gd name="T81" fmla="*/ 1622 h 2190"/>
                  <a:gd name="T82" fmla="*/ 388 w 1115"/>
                  <a:gd name="T83" fmla="*/ 1702 h 2190"/>
                  <a:gd name="T84" fmla="*/ 438 w 1115"/>
                  <a:gd name="T85" fmla="*/ 1758 h 2190"/>
                  <a:gd name="T86" fmla="*/ 514 w 1115"/>
                  <a:gd name="T87" fmla="*/ 1774 h 2190"/>
                  <a:gd name="T88" fmla="*/ 607 w 1115"/>
                  <a:gd name="T89" fmla="*/ 1774 h 2190"/>
                  <a:gd name="T90" fmla="*/ 649 w 1115"/>
                  <a:gd name="T91" fmla="*/ 1862 h 2190"/>
                  <a:gd name="T92" fmla="*/ 717 w 1115"/>
                  <a:gd name="T93" fmla="*/ 1918 h 2190"/>
                  <a:gd name="T94" fmla="*/ 835 w 1115"/>
                  <a:gd name="T95" fmla="*/ 1966 h 2190"/>
                  <a:gd name="T96" fmla="*/ 826 w 1115"/>
                  <a:gd name="T97" fmla="*/ 2030 h 2190"/>
                  <a:gd name="T98" fmla="*/ 792 w 1115"/>
                  <a:gd name="T99" fmla="*/ 2078 h 2190"/>
                  <a:gd name="T100" fmla="*/ 835 w 1115"/>
                  <a:gd name="T101" fmla="*/ 2158 h 2190"/>
                  <a:gd name="T102" fmla="*/ 877 w 1115"/>
                  <a:gd name="T103" fmla="*/ 2118 h 2190"/>
                  <a:gd name="T104" fmla="*/ 1011 w 1115"/>
                  <a:gd name="T105" fmla="*/ 2102 h 2190"/>
                  <a:gd name="T106" fmla="*/ 1054 w 1115"/>
                  <a:gd name="T107" fmla="*/ 2182 h 2190"/>
                  <a:gd name="T108" fmla="*/ 1115 w 1115"/>
                  <a:gd name="T109" fmla="*/ 0 h 219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15" h="2190">
                    <a:moveTo>
                      <a:pt x="1011" y="0"/>
                    </a:moveTo>
                    <a:lnTo>
                      <a:pt x="995" y="54"/>
                    </a:lnTo>
                    <a:lnTo>
                      <a:pt x="1011" y="102"/>
                    </a:lnTo>
                    <a:lnTo>
                      <a:pt x="1011" y="126"/>
                    </a:lnTo>
                    <a:lnTo>
                      <a:pt x="1003" y="150"/>
                    </a:lnTo>
                    <a:lnTo>
                      <a:pt x="961" y="174"/>
                    </a:lnTo>
                    <a:lnTo>
                      <a:pt x="936" y="174"/>
                    </a:lnTo>
                    <a:lnTo>
                      <a:pt x="919" y="158"/>
                    </a:lnTo>
                    <a:lnTo>
                      <a:pt x="902" y="150"/>
                    </a:lnTo>
                    <a:lnTo>
                      <a:pt x="893" y="158"/>
                    </a:lnTo>
                    <a:lnTo>
                      <a:pt x="877" y="158"/>
                    </a:lnTo>
                    <a:lnTo>
                      <a:pt x="877" y="134"/>
                    </a:lnTo>
                    <a:lnTo>
                      <a:pt x="877" y="102"/>
                    </a:lnTo>
                    <a:lnTo>
                      <a:pt x="893" y="78"/>
                    </a:lnTo>
                    <a:lnTo>
                      <a:pt x="902" y="54"/>
                    </a:lnTo>
                    <a:lnTo>
                      <a:pt x="893" y="38"/>
                    </a:lnTo>
                    <a:lnTo>
                      <a:pt x="851" y="6"/>
                    </a:lnTo>
                    <a:lnTo>
                      <a:pt x="801" y="14"/>
                    </a:lnTo>
                    <a:lnTo>
                      <a:pt x="750" y="30"/>
                    </a:lnTo>
                    <a:lnTo>
                      <a:pt x="700" y="38"/>
                    </a:lnTo>
                    <a:lnTo>
                      <a:pt x="742" y="54"/>
                    </a:lnTo>
                    <a:lnTo>
                      <a:pt x="784" y="78"/>
                    </a:lnTo>
                    <a:lnTo>
                      <a:pt x="809" y="166"/>
                    </a:lnTo>
                    <a:lnTo>
                      <a:pt x="818" y="190"/>
                    </a:lnTo>
                    <a:lnTo>
                      <a:pt x="843" y="190"/>
                    </a:lnTo>
                    <a:lnTo>
                      <a:pt x="877" y="214"/>
                    </a:lnTo>
                    <a:lnTo>
                      <a:pt x="902" y="254"/>
                    </a:lnTo>
                    <a:lnTo>
                      <a:pt x="910" y="302"/>
                    </a:lnTo>
                    <a:lnTo>
                      <a:pt x="851" y="294"/>
                    </a:lnTo>
                    <a:lnTo>
                      <a:pt x="801" y="302"/>
                    </a:lnTo>
                    <a:lnTo>
                      <a:pt x="784" y="310"/>
                    </a:lnTo>
                    <a:lnTo>
                      <a:pt x="784" y="318"/>
                    </a:lnTo>
                    <a:lnTo>
                      <a:pt x="776" y="350"/>
                    </a:lnTo>
                    <a:lnTo>
                      <a:pt x="750" y="390"/>
                    </a:lnTo>
                    <a:lnTo>
                      <a:pt x="725" y="438"/>
                    </a:lnTo>
                    <a:lnTo>
                      <a:pt x="717" y="470"/>
                    </a:lnTo>
                    <a:lnTo>
                      <a:pt x="733" y="486"/>
                    </a:lnTo>
                    <a:lnTo>
                      <a:pt x="818" y="550"/>
                    </a:lnTo>
                    <a:lnTo>
                      <a:pt x="750" y="574"/>
                    </a:lnTo>
                    <a:lnTo>
                      <a:pt x="666" y="574"/>
                    </a:lnTo>
                    <a:lnTo>
                      <a:pt x="599" y="558"/>
                    </a:lnTo>
                    <a:lnTo>
                      <a:pt x="582" y="574"/>
                    </a:lnTo>
                    <a:lnTo>
                      <a:pt x="573" y="598"/>
                    </a:lnTo>
                    <a:lnTo>
                      <a:pt x="607" y="630"/>
                    </a:lnTo>
                    <a:lnTo>
                      <a:pt x="658" y="638"/>
                    </a:lnTo>
                    <a:lnTo>
                      <a:pt x="683" y="638"/>
                    </a:lnTo>
                    <a:lnTo>
                      <a:pt x="700" y="654"/>
                    </a:lnTo>
                    <a:lnTo>
                      <a:pt x="700" y="670"/>
                    </a:lnTo>
                    <a:lnTo>
                      <a:pt x="683" y="694"/>
                    </a:lnTo>
                    <a:lnTo>
                      <a:pt x="674" y="702"/>
                    </a:lnTo>
                    <a:lnTo>
                      <a:pt x="649" y="702"/>
                    </a:lnTo>
                    <a:lnTo>
                      <a:pt x="599" y="686"/>
                    </a:lnTo>
                    <a:lnTo>
                      <a:pt x="548" y="678"/>
                    </a:lnTo>
                    <a:lnTo>
                      <a:pt x="523" y="670"/>
                    </a:lnTo>
                    <a:lnTo>
                      <a:pt x="506" y="654"/>
                    </a:lnTo>
                    <a:lnTo>
                      <a:pt x="447" y="582"/>
                    </a:lnTo>
                    <a:lnTo>
                      <a:pt x="438" y="542"/>
                    </a:lnTo>
                    <a:lnTo>
                      <a:pt x="438" y="526"/>
                    </a:lnTo>
                    <a:lnTo>
                      <a:pt x="430" y="502"/>
                    </a:lnTo>
                    <a:lnTo>
                      <a:pt x="380" y="486"/>
                    </a:lnTo>
                    <a:lnTo>
                      <a:pt x="337" y="470"/>
                    </a:lnTo>
                    <a:lnTo>
                      <a:pt x="253" y="414"/>
                    </a:lnTo>
                    <a:lnTo>
                      <a:pt x="287" y="414"/>
                    </a:lnTo>
                    <a:lnTo>
                      <a:pt x="321" y="430"/>
                    </a:lnTo>
                    <a:lnTo>
                      <a:pt x="396" y="430"/>
                    </a:lnTo>
                    <a:lnTo>
                      <a:pt x="565" y="438"/>
                    </a:lnTo>
                    <a:lnTo>
                      <a:pt x="624" y="422"/>
                    </a:lnTo>
                    <a:lnTo>
                      <a:pt x="658" y="406"/>
                    </a:lnTo>
                    <a:lnTo>
                      <a:pt x="683" y="374"/>
                    </a:lnTo>
                    <a:lnTo>
                      <a:pt x="708" y="310"/>
                    </a:lnTo>
                    <a:lnTo>
                      <a:pt x="717" y="278"/>
                    </a:lnTo>
                    <a:lnTo>
                      <a:pt x="708" y="246"/>
                    </a:lnTo>
                    <a:lnTo>
                      <a:pt x="666" y="198"/>
                    </a:lnTo>
                    <a:lnTo>
                      <a:pt x="599" y="182"/>
                    </a:lnTo>
                    <a:lnTo>
                      <a:pt x="447" y="142"/>
                    </a:lnTo>
                    <a:lnTo>
                      <a:pt x="371" y="118"/>
                    </a:lnTo>
                    <a:lnTo>
                      <a:pt x="304" y="118"/>
                    </a:lnTo>
                    <a:lnTo>
                      <a:pt x="152" y="118"/>
                    </a:lnTo>
                    <a:lnTo>
                      <a:pt x="177" y="94"/>
                    </a:lnTo>
                    <a:lnTo>
                      <a:pt x="186" y="86"/>
                    </a:lnTo>
                    <a:lnTo>
                      <a:pt x="169" y="78"/>
                    </a:lnTo>
                    <a:lnTo>
                      <a:pt x="127" y="70"/>
                    </a:lnTo>
                    <a:lnTo>
                      <a:pt x="110" y="102"/>
                    </a:lnTo>
                    <a:lnTo>
                      <a:pt x="76" y="110"/>
                    </a:lnTo>
                    <a:lnTo>
                      <a:pt x="76" y="134"/>
                    </a:lnTo>
                    <a:lnTo>
                      <a:pt x="42" y="166"/>
                    </a:lnTo>
                    <a:lnTo>
                      <a:pt x="9" y="214"/>
                    </a:lnTo>
                    <a:lnTo>
                      <a:pt x="0" y="262"/>
                    </a:lnTo>
                    <a:lnTo>
                      <a:pt x="26" y="326"/>
                    </a:lnTo>
                    <a:lnTo>
                      <a:pt x="68" y="342"/>
                    </a:lnTo>
                    <a:lnTo>
                      <a:pt x="110" y="382"/>
                    </a:lnTo>
                    <a:lnTo>
                      <a:pt x="93" y="438"/>
                    </a:lnTo>
                    <a:lnTo>
                      <a:pt x="144" y="534"/>
                    </a:lnTo>
                    <a:lnTo>
                      <a:pt x="211" y="598"/>
                    </a:lnTo>
                    <a:lnTo>
                      <a:pt x="169" y="646"/>
                    </a:lnTo>
                    <a:lnTo>
                      <a:pt x="177" y="702"/>
                    </a:lnTo>
                    <a:lnTo>
                      <a:pt x="245" y="742"/>
                    </a:lnTo>
                    <a:lnTo>
                      <a:pt x="287" y="798"/>
                    </a:lnTo>
                    <a:lnTo>
                      <a:pt x="270" y="846"/>
                    </a:lnTo>
                    <a:lnTo>
                      <a:pt x="337" y="886"/>
                    </a:lnTo>
                    <a:lnTo>
                      <a:pt x="388" y="934"/>
                    </a:lnTo>
                    <a:lnTo>
                      <a:pt x="380" y="998"/>
                    </a:lnTo>
                    <a:lnTo>
                      <a:pt x="337" y="1070"/>
                    </a:lnTo>
                    <a:lnTo>
                      <a:pt x="287" y="1142"/>
                    </a:lnTo>
                    <a:lnTo>
                      <a:pt x="262" y="1238"/>
                    </a:lnTo>
                    <a:lnTo>
                      <a:pt x="278" y="1222"/>
                    </a:lnTo>
                    <a:lnTo>
                      <a:pt x="304" y="1254"/>
                    </a:lnTo>
                    <a:lnTo>
                      <a:pt x="346" y="1270"/>
                    </a:lnTo>
                    <a:lnTo>
                      <a:pt x="396" y="1278"/>
                    </a:lnTo>
                    <a:lnTo>
                      <a:pt x="396" y="1286"/>
                    </a:lnTo>
                    <a:lnTo>
                      <a:pt x="388" y="1294"/>
                    </a:lnTo>
                    <a:lnTo>
                      <a:pt x="363" y="1302"/>
                    </a:lnTo>
                    <a:lnTo>
                      <a:pt x="346" y="1302"/>
                    </a:lnTo>
                    <a:lnTo>
                      <a:pt x="337" y="1326"/>
                    </a:lnTo>
                    <a:lnTo>
                      <a:pt x="287" y="1334"/>
                    </a:lnTo>
                    <a:lnTo>
                      <a:pt x="287" y="1358"/>
                    </a:lnTo>
                    <a:lnTo>
                      <a:pt x="287" y="1382"/>
                    </a:lnTo>
                    <a:lnTo>
                      <a:pt x="278" y="1382"/>
                    </a:lnTo>
                    <a:lnTo>
                      <a:pt x="287" y="1398"/>
                    </a:lnTo>
                    <a:lnTo>
                      <a:pt x="287" y="1446"/>
                    </a:lnTo>
                    <a:lnTo>
                      <a:pt x="287" y="1510"/>
                    </a:lnTo>
                    <a:lnTo>
                      <a:pt x="329" y="1558"/>
                    </a:lnTo>
                    <a:lnTo>
                      <a:pt x="312" y="1622"/>
                    </a:lnTo>
                    <a:lnTo>
                      <a:pt x="346" y="1630"/>
                    </a:lnTo>
                    <a:lnTo>
                      <a:pt x="354" y="1670"/>
                    </a:lnTo>
                    <a:lnTo>
                      <a:pt x="388" y="1702"/>
                    </a:lnTo>
                    <a:lnTo>
                      <a:pt x="413" y="1766"/>
                    </a:lnTo>
                    <a:lnTo>
                      <a:pt x="413" y="1758"/>
                    </a:lnTo>
                    <a:lnTo>
                      <a:pt x="438" y="1758"/>
                    </a:lnTo>
                    <a:lnTo>
                      <a:pt x="464" y="1774"/>
                    </a:lnTo>
                    <a:lnTo>
                      <a:pt x="481" y="1766"/>
                    </a:lnTo>
                    <a:lnTo>
                      <a:pt x="514" y="1774"/>
                    </a:lnTo>
                    <a:lnTo>
                      <a:pt x="531" y="1790"/>
                    </a:lnTo>
                    <a:lnTo>
                      <a:pt x="573" y="1766"/>
                    </a:lnTo>
                    <a:lnTo>
                      <a:pt x="607" y="1774"/>
                    </a:lnTo>
                    <a:lnTo>
                      <a:pt x="641" y="1798"/>
                    </a:lnTo>
                    <a:lnTo>
                      <a:pt x="649" y="1830"/>
                    </a:lnTo>
                    <a:lnTo>
                      <a:pt x="649" y="1862"/>
                    </a:lnTo>
                    <a:lnTo>
                      <a:pt x="683" y="1878"/>
                    </a:lnTo>
                    <a:lnTo>
                      <a:pt x="683" y="1894"/>
                    </a:lnTo>
                    <a:lnTo>
                      <a:pt x="717" y="1918"/>
                    </a:lnTo>
                    <a:lnTo>
                      <a:pt x="759" y="1926"/>
                    </a:lnTo>
                    <a:lnTo>
                      <a:pt x="767" y="1950"/>
                    </a:lnTo>
                    <a:lnTo>
                      <a:pt x="835" y="1966"/>
                    </a:lnTo>
                    <a:lnTo>
                      <a:pt x="860" y="1990"/>
                    </a:lnTo>
                    <a:lnTo>
                      <a:pt x="843" y="2014"/>
                    </a:lnTo>
                    <a:lnTo>
                      <a:pt x="826" y="2030"/>
                    </a:lnTo>
                    <a:lnTo>
                      <a:pt x="776" y="2038"/>
                    </a:lnTo>
                    <a:lnTo>
                      <a:pt x="767" y="2062"/>
                    </a:lnTo>
                    <a:lnTo>
                      <a:pt x="792" y="2078"/>
                    </a:lnTo>
                    <a:lnTo>
                      <a:pt x="792" y="2102"/>
                    </a:lnTo>
                    <a:lnTo>
                      <a:pt x="809" y="2126"/>
                    </a:lnTo>
                    <a:lnTo>
                      <a:pt x="835" y="2158"/>
                    </a:lnTo>
                    <a:lnTo>
                      <a:pt x="868" y="2158"/>
                    </a:lnTo>
                    <a:lnTo>
                      <a:pt x="877" y="2118"/>
                    </a:lnTo>
                    <a:lnTo>
                      <a:pt x="910" y="2118"/>
                    </a:lnTo>
                    <a:lnTo>
                      <a:pt x="969" y="2086"/>
                    </a:lnTo>
                    <a:lnTo>
                      <a:pt x="1011" y="2102"/>
                    </a:lnTo>
                    <a:lnTo>
                      <a:pt x="1054" y="2126"/>
                    </a:lnTo>
                    <a:lnTo>
                      <a:pt x="1037" y="2142"/>
                    </a:lnTo>
                    <a:lnTo>
                      <a:pt x="1054" y="2182"/>
                    </a:lnTo>
                    <a:lnTo>
                      <a:pt x="1079" y="2190"/>
                    </a:lnTo>
                    <a:lnTo>
                      <a:pt x="1113" y="2190"/>
                    </a:lnTo>
                    <a:lnTo>
                      <a:pt x="1115" y="0"/>
                    </a:lnTo>
                    <a:lnTo>
                      <a:pt x="101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8" name="Freeform 113"/>
              <p:cNvSpPr>
                <a:spLocks/>
              </p:cNvSpPr>
              <p:nvPr/>
            </p:nvSpPr>
            <p:spPr bwMode="auto">
              <a:xfrm>
                <a:off x="2544" y="144"/>
                <a:ext cx="801" cy="1272"/>
              </a:xfrm>
              <a:custGeom>
                <a:avLst/>
                <a:gdLst>
                  <a:gd name="T0" fmla="*/ 683 w 801"/>
                  <a:gd name="T1" fmla="*/ 720 h 1272"/>
                  <a:gd name="T2" fmla="*/ 658 w 801"/>
                  <a:gd name="T3" fmla="*/ 616 h 1272"/>
                  <a:gd name="T4" fmla="*/ 582 w 801"/>
                  <a:gd name="T5" fmla="*/ 520 h 1272"/>
                  <a:gd name="T6" fmla="*/ 557 w 801"/>
                  <a:gd name="T7" fmla="*/ 408 h 1272"/>
                  <a:gd name="T8" fmla="*/ 523 w 801"/>
                  <a:gd name="T9" fmla="*/ 256 h 1272"/>
                  <a:gd name="T10" fmla="*/ 439 w 801"/>
                  <a:gd name="T11" fmla="*/ 200 h 1272"/>
                  <a:gd name="T12" fmla="*/ 422 w 801"/>
                  <a:gd name="T13" fmla="*/ 88 h 1272"/>
                  <a:gd name="T14" fmla="*/ 413 w 801"/>
                  <a:gd name="T15" fmla="*/ 32 h 1272"/>
                  <a:gd name="T16" fmla="*/ 295 w 801"/>
                  <a:gd name="T17" fmla="*/ 0 h 1272"/>
                  <a:gd name="T18" fmla="*/ 262 w 801"/>
                  <a:gd name="T19" fmla="*/ 112 h 1272"/>
                  <a:gd name="T20" fmla="*/ 186 w 801"/>
                  <a:gd name="T21" fmla="*/ 168 h 1272"/>
                  <a:gd name="T22" fmla="*/ 43 w 801"/>
                  <a:gd name="T23" fmla="*/ 136 h 1272"/>
                  <a:gd name="T24" fmla="*/ 51 w 801"/>
                  <a:gd name="T25" fmla="*/ 216 h 1272"/>
                  <a:gd name="T26" fmla="*/ 177 w 801"/>
                  <a:gd name="T27" fmla="*/ 296 h 1272"/>
                  <a:gd name="T28" fmla="*/ 220 w 801"/>
                  <a:gd name="T29" fmla="*/ 368 h 1272"/>
                  <a:gd name="T30" fmla="*/ 228 w 801"/>
                  <a:gd name="T31" fmla="*/ 464 h 1272"/>
                  <a:gd name="T32" fmla="*/ 262 w 801"/>
                  <a:gd name="T33" fmla="*/ 552 h 1272"/>
                  <a:gd name="T34" fmla="*/ 329 w 801"/>
                  <a:gd name="T35" fmla="*/ 576 h 1272"/>
                  <a:gd name="T36" fmla="*/ 354 w 801"/>
                  <a:gd name="T37" fmla="*/ 600 h 1272"/>
                  <a:gd name="T38" fmla="*/ 354 w 801"/>
                  <a:gd name="T39" fmla="*/ 632 h 1272"/>
                  <a:gd name="T40" fmla="*/ 236 w 801"/>
                  <a:gd name="T41" fmla="*/ 832 h 1272"/>
                  <a:gd name="T42" fmla="*/ 177 w 801"/>
                  <a:gd name="T43" fmla="*/ 896 h 1272"/>
                  <a:gd name="T44" fmla="*/ 186 w 801"/>
                  <a:gd name="T45" fmla="*/ 976 h 1272"/>
                  <a:gd name="T46" fmla="*/ 228 w 801"/>
                  <a:gd name="T47" fmla="*/ 1080 h 1272"/>
                  <a:gd name="T48" fmla="*/ 236 w 801"/>
                  <a:gd name="T49" fmla="*/ 1160 h 1272"/>
                  <a:gd name="T50" fmla="*/ 287 w 801"/>
                  <a:gd name="T51" fmla="*/ 1208 h 1272"/>
                  <a:gd name="T52" fmla="*/ 312 w 801"/>
                  <a:gd name="T53" fmla="*/ 1272 h 1272"/>
                  <a:gd name="T54" fmla="*/ 380 w 801"/>
                  <a:gd name="T55" fmla="*/ 1264 h 1272"/>
                  <a:gd name="T56" fmla="*/ 506 w 801"/>
                  <a:gd name="T57" fmla="*/ 1192 h 1272"/>
                  <a:gd name="T58" fmla="*/ 675 w 801"/>
                  <a:gd name="T59" fmla="*/ 1112 h 1272"/>
                  <a:gd name="T60" fmla="*/ 750 w 801"/>
                  <a:gd name="T61" fmla="*/ 944 h 1272"/>
                  <a:gd name="T62" fmla="*/ 801 w 801"/>
                  <a:gd name="T63" fmla="*/ 808 h 12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9" name="Freeform 114"/>
              <p:cNvSpPr>
                <a:spLocks/>
              </p:cNvSpPr>
              <p:nvPr/>
            </p:nvSpPr>
            <p:spPr bwMode="auto">
              <a:xfrm>
                <a:off x="2115" y="320"/>
                <a:ext cx="691" cy="1696"/>
              </a:xfrm>
              <a:custGeom>
                <a:avLst/>
                <a:gdLst>
                  <a:gd name="T0" fmla="*/ 354 w 691"/>
                  <a:gd name="T1" fmla="*/ 72 h 1696"/>
                  <a:gd name="T2" fmla="*/ 295 w 691"/>
                  <a:gd name="T3" fmla="*/ 128 h 1696"/>
                  <a:gd name="T4" fmla="*/ 261 w 691"/>
                  <a:gd name="T5" fmla="*/ 216 h 1696"/>
                  <a:gd name="T6" fmla="*/ 210 w 691"/>
                  <a:gd name="T7" fmla="*/ 312 h 1696"/>
                  <a:gd name="T8" fmla="*/ 168 w 691"/>
                  <a:gd name="T9" fmla="*/ 400 h 1696"/>
                  <a:gd name="T10" fmla="*/ 118 w 691"/>
                  <a:gd name="T11" fmla="*/ 576 h 1696"/>
                  <a:gd name="T12" fmla="*/ 143 w 691"/>
                  <a:gd name="T13" fmla="*/ 656 h 1696"/>
                  <a:gd name="T14" fmla="*/ 33 w 691"/>
                  <a:gd name="T15" fmla="*/ 736 h 1696"/>
                  <a:gd name="T16" fmla="*/ 50 w 691"/>
                  <a:gd name="T17" fmla="*/ 936 h 1696"/>
                  <a:gd name="T18" fmla="*/ 92 w 691"/>
                  <a:gd name="T19" fmla="*/ 1016 h 1696"/>
                  <a:gd name="T20" fmla="*/ 67 w 691"/>
                  <a:gd name="T21" fmla="*/ 1144 h 1696"/>
                  <a:gd name="T22" fmla="*/ 17 w 691"/>
                  <a:gd name="T23" fmla="*/ 1272 h 1696"/>
                  <a:gd name="T24" fmla="*/ 8 w 691"/>
                  <a:gd name="T25" fmla="*/ 1328 h 1696"/>
                  <a:gd name="T26" fmla="*/ 42 w 691"/>
                  <a:gd name="T27" fmla="*/ 1376 h 1696"/>
                  <a:gd name="T28" fmla="*/ 84 w 691"/>
                  <a:gd name="T29" fmla="*/ 1504 h 1696"/>
                  <a:gd name="T30" fmla="*/ 118 w 691"/>
                  <a:gd name="T31" fmla="*/ 1568 h 1696"/>
                  <a:gd name="T32" fmla="*/ 109 w 691"/>
                  <a:gd name="T33" fmla="*/ 1616 h 1696"/>
                  <a:gd name="T34" fmla="*/ 135 w 691"/>
                  <a:gd name="T35" fmla="*/ 1664 h 1696"/>
                  <a:gd name="T36" fmla="*/ 202 w 691"/>
                  <a:gd name="T37" fmla="*/ 1696 h 1696"/>
                  <a:gd name="T38" fmla="*/ 244 w 691"/>
                  <a:gd name="T39" fmla="*/ 1648 h 1696"/>
                  <a:gd name="T40" fmla="*/ 286 w 691"/>
                  <a:gd name="T41" fmla="*/ 1600 h 1696"/>
                  <a:gd name="T42" fmla="*/ 387 w 691"/>
                  <a:gd name="T43" fmla="*/ 1472 h 1696"/>
                  <a:gd name="T44" fmla="*/ 387 w 691"/>
                  <a:gd name="T45" fmla="*/ 1408 h 1696"/>
                  <a:gd name="T46" fmla="*/ 396 w 691"/>
                  <a:gd name="T47" fmla="*/ 1336 h 1696"/>
                  <a:gd name="T48" fmla="*/ 421 w 691"/>
                  <a:gd name="T49" fmla="*/ 1272 h 1696"/>
                  <a:gd name="T50" fmla="*/ 497 w 691"/>
                  <a:gd name="T51" fmla="*/ 1224 h 1696"/>
                  <a:gd name="T52" fmla="*/ 505 w 691"/>
                  <a:gd name="T53" fmla="*/ 1168 h 1696"/>
                  <a:gd name="T54" fmla="*/ 480 w 691"/>
                  <a:gd name="T55" fmla="*/ 1088 h 1696"/>
                  <a:gd name="T56" fmla="*/ 396 w 691"/>
                  <a:gd name="T57" fmla="*/ 1040 h 1696"/>
                  <a:gd name="T58" fmla="*/ 387 w 691"/>
                  <a:gd name="T59" fmla="*/ 984 h 1696"/>
                  <a:gd name="T60" fmla="*/ 387 w 691"/>
                  <a:gd name="T61" fmla="*/ 832 h 1696"/>
                  <a:gd name="T62" fmla="*/ 480 w 691"/>
                  <a:gd name="T63" fmla="*/ 704 h 1696"/>
                  <a:gd name="T64" fmla="*/ 556 w 691"/>
                  <a:gd name="T65" fmla="*/ 624 h 1696"/>
                  <a:gd name="T66" fmla="*/ 581 w 691"/>
                  <a:gd name="T67" fmla="*/ 560 h 1696"/>
                  <a:gd name="T68" fmla="*/ 573 w 691"/>
                  <a:gd name="T69" fmla="*/ 496 h 1696"/>
                  <a:gd name="T70" fmla="*/ 606 w 691"/>
                  <a:gd name="T71" fmla="*/ 424 h 1696"/>
                  <a:gd name="T72" fmla="*/ 682 w 691"/>
                  <a:gd name="T73" fmla="*/ 376 h 1696"/>
                  <a:gd name="T74" fmla="*/ 674 w 691"/>
                  <a:gd name="T75" fmla="*/ 328 h 1696"/>
                  <a:gd name="T76" fmla="*/ 649 w 691"/>
                  <a:gd name="T77" fmla="*/ 240 h 1696"/>
                  <a:gd name="T78" fmla="*/ 606 w 691"/>
                  <a:gd name="T79" fmla="*/ 160 h 1696"/>
                  <a:gd name="T80" fmla="*/ 573 w 691"/>
                  <a:gd name="T81" fmla="*/ 80 h 1696"/>
                  <a:gd name="T82" fmla="*/ 446 w 691"/>
                  <a:gd name="T83" fmla="*/ 0 h 1696"/>
                  <a:gd name="T84" fmla="*/ 429 w 691"/>
                  <a:gd name="T85" fmla="*/ 88 h 1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0" name="Freeform 115"/>
              <p:cNvSpPr>
                <a:spLocks/>
              </p:cNvSpPr>
              <p:nvPr/>
            </p:nvSpPr>
            <p:spPr bwMode="auto">
              <a:xfrm>
                <a:off x="2544" y="136"/>
                <a:ext cx="801" cy="1272"/>
              </a:xfrm>
              <a:custGeom>
                <a:avLst/>
                <a:gdLst>
                  <a:gd name="T0" fmla="*/ 683 w 801"/>
                  <a:gd name="T1" fmla="*/ 720 h 1272"/>
                  <a:gd name="T2" fmla="*/ 658 w 801"/>
                  <a:gd name="T3" fmla="*/ 616 h 1272"/>
                  <a:gd name="T4" fmla="*/ 582 w 801"/>
                  <a:gd name="T5" fmla="*/ 520 h 1272"/>
                  <a:gd name="T6" fmla="*/ 557 w 801"/>
                  <a:gd name="T7" fmla="*/ 408 h 1272"/>
                  <a:gd name="T8" fmla="*/ 523 w 801"/>
                  <a:gd name="T9" fmla="*/ 256 h 1272"/>
                  <a:gd name="T10" fmla="*/ 439 w 801"/>
                  <a:gd name="T11" fmla="*/ 200 h 1272"/>
                  <a:gd name="T12" fmla="*/ 422 w 801"/>
                  <a:gd name="T13" fmla="*/ 88 h 1272"/>
                  <a:gd name="T14" fmla="*/ 413 w 801"/>
                  <a:gd name="T15" fmla="*/ 32 h 1272"/>
                  <a:gd name="T16" fmla="*/ 295 w 801"/>
                  <a:gd name="T17" fmla="*/ 0 h 1272"/>
                  <a:gd name="T18" fmla="*/ 262 w 801"/>
                  <a:gd name="T19" fmla="*/ 112 h 1272"/>
                  <a:gd name="T20" fmla="*/ 186 w 801"/>
                  <a:gd name="T21" fmla="*/ 168 h 1272"/>
                  <a:gd name="T22" fmla="*/ 43 w 801"/>
                  <a:gd name="T23" fmla="*/ 136 h 1272"/>
                  <a:gd name="T24" fmla="*/ 51 w 801"/>
                  <a:gd name="T25" fmla="*/ 216 h 1272"/>
                  <a:gd name="T26" fmla="*/ 177 w 801"/>
                  <a:gd name="T27" fmla="*/ 296 h 1272"/>
                  <a:gd name="T28" fmla="*/ 220 w 801"/>
                  <a:gd name="T29" fmla="*/ 368 h 1272"/>
                  <a:gd name="T30" fmla="*/ 228 w 801"/>
                  <a:gd name="T31" fmla="*/ 464 h 1272"/>
                  <a:gd name="T32" fmla="*/ 262 w 801"/>
                  <a:gd name="T33" fmla="*/ 552 h 1272"/>
                  <a:gd name="T34" fmla="*/ 329 w 801"/>
                  <a:gd name="T35" fmla="*/ 576 h 1272"/>
                  <a:gd name="T36" fmla="*/ 354 w 801"/>
                  <a:gd name="T37" fmla="*/ 600 h 1272"/>
                  <a:gd name="T38" fmla="*/ 354 w 801"/>
                  <a:gd name="T39" fmla="*/ 632 h 1272"/>
                  <a:gd name="T40" fmla="*/ 236 w 801"/>
                  <a:gd name="T41" fmla="*/ 832 h 1272"/>
                  <a:gd name="T42" fmla="*/ 177 w 801"/>
                  <a:gd name="T43" fmla="*/ 896 h 1272"/>
                  <a:gd name="T44" fmla="*/ 186 w 801"/>
                  <a:gd name="T45" fmla="*/ 976 h 1272"/>
                  <a:gd name="T46" fmla="*/ 228 w 801"/>
                  <a:gd name="T47" fmla="*/ 1080 h 1272"/>
                  <a:gd name="T48" fmla="*/ 236 w 801"/>
                  <a:gd name="T49" fmla="*/ 1160 h 1272"/>
                  <a:gd name="T50" fmla="*/ 287 w 801"/>
                  <a:gd name="T51" fmla="*/ 1208 h 1272"/>
                  <a:gd name="T52" fmla="*/ 312 w 801"/>
                  <a:gd name="T53" fmla="*/ 1272 h 1272"/>
                  <a:gd name="T54" fmla="*/ 380 w 801"/>
                  <a:gd name="T55" fmla="*/ 1264 h 1272"/>
                  <a:gd name="T56" fmla="*/ 506 w 801"/>
                  <a:gd name="T57" fmla="*/ 1192 h 1272"/>
                  <a:gd name="T58" fmla="*/ 675 w 801"/>
                  <a:gd name="T59" fmla="*/ 1112 h 1272"/>
                  <a:gd name="T60" fmla="*/ 750 w 801"/>
                  <a:gd name="T61" fmla="*/ 944 h 1272"/>
                  <a:gd name="T62" fmla="*/ 801 w 801"/>
                  <a:gd name="T63" fmla="*/ 808 h 12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1" name="Freeform 116"/>
              <p:cNvSpPr>
                <a:spLocks/>
              </p:cNvSpPr>
              <p:nvPr/>
            </p:nvSpPr>
            <p:spPr bwMode="auto">
              <a:xfrm>
                <a:off x="2115" y="312"/>
                <a:ext cx="691" cy="1696"/>
              </a:xfrm>
              <a:custGeom>
                <a:avLst/>
                <a:gdLst>
                  <a:gd name="T0" fmla="*/ 354 w 691"/>
                  <a:gd name="T1" fmla="*/ 72 h 1696"/>
                  <a:gd name="T2" fmla="*/ 295 w 691"/>
                  <a:gd name="T3" fmla="*/ 128 h 1696"/>
                  <a:gd name="T4" fmla="*/ 261 w 691"/>
                  <a:gd name="T5" fmla="*/ 216 h 1696"/>
                  <a:gd name="T6" fmla="*/ 210 w 691"/>
                  <a:gd name="T7" fmla="*/ 312 h 1696"/>
                  <a:gd name="T8" fmla="*/ 168 w 691"/>
                  <a:gd name="T9" fmla="*/ 400 h 1696"/>
                  <a:gd name="T10" fmla="*/ 118 w 691"/>
                  <a:gd name="T11" fmla="*/ 576 h 1696"/>
                  <a:gd name="T12" fmla="*/ 143 w 691"/>
                  <a:gd name="T13" fmla="*/ 656 h 1696"/>
                  <a:gd name="T14" fmla="*/ 33 w 691"/>
                  <a:gd name="T15" fmla="*/ 736 h 1696"/>
                  <a:gd name="T16" fmla="*/ 50 w 691"/>
                  <a:gd name="T17" fmla="*/ 936 h 1696"/>
                  <a:gd name="T18" fmla="*/ 92 w 691"/>
                  <a:gd name="T19" fmla="*/ 1016 h 1696"/>
                  <a:gd name="T20" fmla="*/ 67 w 691"/>
                  <a:gd name="T21" fmla="*/ 1144 h 1696"/>
                  <a:gd name="T22" fmla="*/ 17 w 691"/>
                  <a:gd name="T23" fmla="*/ 1272 h 1696"/>
                  <a:gd name="T24" fmla="*/ 8 w 691"/>
                  <a:gd name="T25" fmla="*/ 1328 h 1696"/>
                  <a:gd name="T26" fmla="*/ 42 w 691"/>
                  <a:gd name="T27" fmla="*/ 1376 h 1696"/>
                  <a:gd name="T28" fmla="*/ 84 w 691"/>
                  <a:gd name="T29" fmla="*/ 1504 h 1696"/>
                  <a:gd name="T30" fmla="*/ 118 w 691"/>
                  <a:gd name="T31" fmla="*/ 1568 h 1696"/>
                  <a:gd name="T32" fmla="*/ 109 w 691"/>
                  <a:gd name="T33" fmla="*/ 1616 h 1696"/>
                  <a:gd name="T34" fmla="*/ 135 w 691"/>
                  <a:gd name="T35" fmla="*/ 1664 h 1696"/>
                  <a:gd name="T36" fmla="*/ 202 w 691"/>
                  <a:gd name="T37" fmla="*/ 1696 h 1696"/>
                  <a:gd name="T38" fmla="*/ 244 w 691"/>
                  <a:gd name="T39" fmla="*/ 1648 h 1696"/>
                  <a:gd name="T40" fmla="*/ 286 w 691"/>
                  <a:gd name="T41" fmla="*/ 1600 h 1696"/>
                  <a:gd name="T42" fmla="*/ 387 w 691"/>
                  <a:gd name="T43" fmla="*/ 1472 h 1696"/>
                  <a:gd name="T44" fmla="*/ 387 w 691"/>
                  <a:gd name="T45" fmla="*/ 1408 h 1696"/>
                  <a:gd name="T46" fmla="*/ 396 w 691"/>
                  <a:gd name="T47" fmla="*/ 1336 h 1696"/>
                  <a:gd name="T48" fmla="*/ 421 w 691"/>
                  <a:gd name="T49" fmla="*/ 1272 h 1696"/>
                  <a:gd name="T50" fmla="*/ 497 w 691"/>
                  <a:gd name="T51" fmla="*/ 1224 h 1696"/>
                  <a:gd name="T52" fmla="*/ 505 w 691"/>
                  <a:gd name="T53" fmla="*/ 1168 h 1696"/>
                  <a:gd name="T54" fmla="*/ 480 w 691"/>
                  <a:gd name="T55" fmla="*/ 1088 h 1696"/>
                  <a:gd name="T56" fmla="*/ 396 w 691"/>
                  <a:gd name="T57" fmla="*/ 1040 h 1696"/>
                  <a:gd name="T58" fmla="*/ 387 w 691"/>
                  <a:gd name="T59" fmla="*/ 984 h 1696"/>
                  <a:gd name="T60" fmla="*/ 387 w 691"/>
                  <a:gd name="T61" fmla="*/ 832 h 1696"/>
                  <a:gd name="T62" fmla="*/ 480 w 691"/>
                  <a:gd name="T63" fmla="*/ 704 h 1696"/>
                  <a:gd name="T64" fmla="*/ 556 w 691"/>
                  <a:gd name="T65" fmla="*/ 624 h 1696"/>
                  <a:gd name="T66" fmla="*/ 581 w 691"/>
                  <a:gd name="T67" fmla="*/ 560 h 1696"/>
                  <a:gd name="T68" fmla="*/ 573 w 691"/>
                  <a:gd name="T69" fmla="*/ 496 h 1696"/>
                  <a:gd name="T70" fmla="*/ 606 w 691"/>
                  <a:gd name="T71" fmla="*/ 424 h 1696"/>
                  <a:gd name="T72" fmla="*/ 682 w 691"/>
                  <a:gd name="T73" fmla="*/ 376 h 1696"/>
                  <a:gd name="T74" fmla="*/ 674 w 691"/>
                  <a:gd name="T75" fmla="*/ 328 h 1696"/>
                  <a:gd name="T76" fmla="*/ 649 w 691"/>
                  <a:gd name="T77" fmla="*/ 240 h 1696"/>
                  <a:gd name="T78" fmla="*/ 606 w 691"/>
                  <a:gd name="T79" fmla="*/ 160 h 1696"/>
                  <a:gd name="T80" fmla="*/ 573 w 691"/>
                  <a:gd name="T81" fmla="*/ 80 h 1696"/>
                  <a:gd name="T82" fmla="*/ 446 w 691"/>
                  <a:gd name="T83" fmla="*/ 0 h 1696"/>
                  <a:gd name="T84" fmla="*/ 429 w 691"/>
                  <a:gd name="T85" fmla="*/ 88 h 1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2" name="Freeform 117"/>
              <p:cNvSpPr>
                <a:spLocks/>
              </p:cNvSpPr>
              <p:nvPr/>
            </p:nvSpPr>
            <p:spPr bwMode="auto">
              <a:xfrm>
                <a:off x="1693" y="8"/>
                <a:ext cx="1340" cy="1688"/>
              </a:xfrm>
              <a:custGeom>
                <a:avLst/>
                <a:gdLst>
                  <a:gd name="T0" fmla="*/ 1323 w 1340"/>
                  <a:gd name="T1" fmla="*/ 40 h 1688"/>
                  <a:gd name="T2" fmla="*/ 1205 w 1340"/>
                  <a:gd name="T3" fmla="*/ 24 h 1688"/>
                  <a:gd name="T4" fmla="*/ 1172 w 1340"/>
                  <a:gd name="T5" fmla="*/ 0 h 1688"/>
                  <a:gd name="T6" fmla="*/ 1130 w 1340"/>
                  <a:gd name="T7" fmla="*/ 24 h 1688"/>
                  <a:gd name="T8" fmla="*/ 1071 w 1340"/>
                  <a:gd name="T9" fmla="*/ 120 h 1688"/>
                  <a:gd name="T10" fmla="*/ 1012 w 1340"/>
                  <a:gd name="T11" fmla="*/ 40 h 1688"/>
                  <a:gd name="T12" fmla="*/ 961 w 1340"/>
                  <a:gd name="T13" fmla="*/ 136 h 1688"/>
                  <a:gd name="T14" fmla="*/ 877 w 1340"/>
                  <a:gd name="T15" fmla="*/ 184 h 1688"/>
                  <a:gd name="T16" fmla="*/ 809 w 1340"/>
                  <a:gd name="T17" fmla="*/ 176 h 1688"/>
                  <a:gd name="T18" fmla="*/ 717 w 1340"/>
                  <a:gd name="T19" fmla="*/ 248 h 1688"/>
                  <a:gd name="T20" fmla="*/ 700 w 1340"/>
                  <a:gd name="T21" fmla="*/ 328 h 1688"/>
                  <a:gd name="T22" fmla="*/ 645 w 1340"/>
                  <a:gd name="T23" fmla="*/ 418 h 1688"/>
                  <a:gd name="T24" fmla="*/ 590 w 1340"/>
                  <a:gd name="T25" fmla="*/ 504 h 1688"/>
                  <a:gd name="T26" fmla="*/ 565 w 1340"/>
                  <a:gd name="T27" fmla="*/ 560 h 1688"/>
                  <a:gd name="T28" fmla="*/ 472 w 1340"/>
                  <a:gd name="T29" fmla="*/ 744 h 1688"/>
                  <a:gd name="T30" fmla="*/ 396 w 1340"/>
                  <a:gd name="T31" fmla="*/ 848 h 1688"/>
                  <a:gd name="T32" fmla="*/ 396 w 1340"/>
                  <a:gd name="T33" fmla="*/ 896 h 1688"/>
                  <a:gd name="T34" fmla="*/ 304 w 1340"/>
                  <a:gd name="T35" fmla="*/ 1024 h 1688"/>
                  <a:gd name="T36" fmla="*/ 236 w 1340"/>
                  <a:gd name="T37" fmla="*/ 1032 h 1688"/>
                  <a:gd name="T38" fmla="*/ 186 w 1340"/>
                  <a:gd name="T39" fmla="*/ 1088 h 1688"/>
                  <a:gd name="T40" fmla="*/ 93 w 1340"/>
                  <a:gd name="T41" fmla="*/ 1144 h 1688"/>
                  <a:gd name="T42" fmla="*/ 26 w 1340"/>
                  <a:gd name="T43" fmla="*/ 1200 h 1688"/>
                  <a:gd name="T44" fmla="*/ 9 w 1340"/>
                  <a:gd name="T45" fmla="*/ 1264 h 1688"/>
                  <a:gd name="T46" fmla="*/ 9 w 1340"/>
                  <a:gd name="T47" fmla="*/ 1304 h 1688"/>
                  <a:gd name="T48" fmla="*/ 0 w 1340"/>
                  <a:gd name="T49" fmla="*/ 1352 h 1688"/>
                  <a:gd name="T50" fmla="*/ 9 w 1340"/>
                  <a:gd name="T51" fmla="*/ 1424 h 1688"/>
                  <a:gd name="T52" fmla="*/ 51 w 1340"/>
                  <a:gd name="T53" fmla="*/ 1464 h 1688"/>
                  <a:gd name="T54" fmla="*/ 17 w 1340"/>
                  <a:gd name="T55" fmla="*/ 1512 h 1688"/>
                  <a:gd name="T56" fmla="*/ 59 w 1340"/>
                  <a:gd name="T57" fmla="*/ 1552 h 1688"/>
                  <a:gd name="T58" fmla="*/ 17 w 1340"/>
                  <a:gd name="T59" fmla="*/ 1584 h 1688"/>
                  <a:gd name="T60" fmla="*/ 51 w 1340"/>
                  <a:gd name="T61" fmla="*/ 1632 h 1688"/>
                  <a:gd name="T62" fmla="*/ 102 w 1340"/>
                  <a:gd name="T63" fmla="*/ 1688 h 1688"/>
                  <a:gd name="T64" fmla="*/ 278 w 1340"/>
                  <a:gd name="T65" fmla="*/ 1624 h 1688"/>
                  <a:gd name="T66" fmla="*/ 346 w 1340"/>
                  <a:gd name="T67" fmla="*/ 1576 h 1688"/>
                  <a:gd name="T68" fmla="*/ 388 w 1340"/>
                  <a:gd name="T69" fmla="*/ 1512 h 1688"/>
                  <a:gd name="T70" fmla="*/ 422 w 1340"/>
                  <a:gd name="T71" fmla="*/ 1592 h 1688"/>
                  <a:gd name="T72" fmla="*/ 489 w 1340"/>
                  <a:gd name="T73" fmla="*/ 1456 h 1688"/>
                  <a:gd name="T74" fmla="*/ 514 w 1340"/>
                  <a:gd name="T75" fmla="*/ 1288 h 1688"/>
                  <a:gd name="T76" fmla="*/ 455 w 1340"/>
                  <a:gd name="T77" fmla="*/ 1048 h 1688"/>
                  <a:gd name="T78" fmla="*/ 582 w 1340"/>
                  <a:gd name="T79" fmla="*/ 912 h 1688"/>
                  <a:gd name="T80" fmla="*/ 590 w 1340"/>
                  <a:gd name="T81" fmla="*/ 712 h 1688"/>
                  <a:gd name="T82" fmla="*/ 691 w 1340"/>
                  <a:gd name="T83" fmla="*/ 568 h 1688"/>
                  <a:gd name="T84" fmla="*/ 717 w 1340"/>
                  <a:gd name="T85" fmla="*/ 440 h 1688"/>
                  <a:gd name="T86" fmla="*/ 851 w 1340"/>
                  <a:gd name="T87" fmla="*/ 400 h 1688"/>
                  <a:gd name="T88" fmla="*/ 851 w 1340"/>
                  <a:gd name="T89" fmla="*/ 296 h 1688"/>
                  <a:gd name="T90" fmla="*/ 1037 w 1340"/>
                  <a:gd name="T91" fmla="*/ 304 h 1688"/>
                  <a:gd name="T92" fmla="*/ 1113 w 1340"/>
                  <a:gd name="T93" fmla="*/ 176 h 1688"/>
                  <a:gd name="T94" fmla="*/ 1264 w 1340"/>
                  <a:gd name="T95" fmla="*/ 168 h 1688"/>
                  <a:gd name="T96" fmla="*/ 1340 w 1340"/>
                  <a:gd name="T97" fmla="*/ 144 h 16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3" name="Freeform 118"/>
              <p:cNvSpPr>
                <a:spLocks/>
              </p:cNvSpPr>
              <p:nvPr/>
            </p:nvSpPr>
            <p:spPr bwMode="auto">
              <a:xfrm>
                <a:off x="1693" y="0"/>
                <a:ext cx="1340" cy="1688"/>
              </a:xfrm>
              <a:custGeom>
                <a:avLst/>
                <a:gdLst>
                  <a:gd name="T0" fmla="*/ 1323 w 1340"/>
                  <a:gd name="T1" fmla="*/ 40 h 1688"/>
                  <a:gd name="T2" fmla="*/ 1205 w 1340"/>
                  <a:gd name="T3" fmla="*/ 24 h 1688"/>
                  <a:gd name="T4" fmla="*/ 1172 w 1340"/>
                  <a:gd name="T5" fmla="*/ 0 h 1688"/>
                  <a:gd name="T6" fmla="*/ 1130 w 1340"/>
                  <a:gd name="T7" fmla="*/ 24 h 1688"/>
                  <a:gd name="T8" fmla="*/ 1071 w 1340"/>
                  <a:gd name="T9" fmla="*/ 120 h 1688"/>
                  <a:gd name="T10" fmla="*/ 1012 w 1340"/>
                  <a:gd name="T11" fmla="*/ 40 h 1688"/>
                  <a:gd name="T12" fmla="*/ 961 w 1340"/>
                  <a:gd name="T13" fmla="*/ 136 h 1688"/>
                  <a:gd name="T14" fmla="*/ 877 w 1340"/>
                  <a:gd name="T15" fmla="*/ 184 h 1688"/>
                  <a:gd name="T16" fmla="*/ 809 w 1340"/>
                  <a:gd name="T17" fmla="*/ 176 h 1688"/>
                  <a:gd name="T18" fmla="*/ 717 w 1340"/>
                  <a:gd name="T19" fmla="*/ 248 h 1688"/>
                  <a:gd name="T20" fmla="*/ 700 w 1340"/>
                  <a:gd name="T21" fmla="*/ 328 h 1688"/>
                  <a:gd name="T22" fmla="*/ 645 w 1340"/>
                  <a:gd name="T23" fmla="*/ 422 h 1688"/>
                  <a:gd name="T24" fmla="*/ 590 w 1340"/>
                  <a:gd name="T25" fmla="*/ 504 h 1688"/>
                  <a:gd name="T26" fmla="*/ 565 w 1340"/>
                  <a:gd name="T27" fmla="*/ 560 h 1688"/>
                  <a:gd name="T28" fmla="*/ 472 w 1340"/>
                  <a:gd name="T29" fmla="*/ 744 h 1688"/>
                  <a:gd name="T30" fmla="*/ 396 w 1340"/>
                  <a:gd name="T31" fmla="*/ 848 h 1688"/>
                  <a:gd name="T32" fmla="*/ 396 w 1340"/>
                  <a:gd name="T33" fmla="*/ 896 h 1688"/>
                  <a:gd name="T34" fmla="*/ 304 w 1340"/>
                  <a:gd name="T35" fmla="*/ 1024 h 1688"/>
                  <a:gd name="T36" fmla="*/ 236 w 1340"/>
                  <a:gd name="T37" fmla="*/ 1032 h 1688"/>
                  <a:gd name="T38" fmla="*/ 186 w 1340"/>
                  <a:gd name="T39" fmla="*/ 1088 h 1688"/>
                  <a:gd name="T40" fmla="*/ 93 w 1340"/>
                  <a:gd name="T41" fmla="*/ 1144 h 1688"/>
                  <a:gd name="T42" fmla="*/ 26 w 1340"/>
                  <a:gd name="T43" fmla="*/ 1200 h 1688"/>
                  <a:gd name="T44" fmla="*/ 9 w 1340"/>
                  <a:gd name="T45" fmla="*/ 1264 h 1688"/>
                  <a:gd name="T46" fmla="*/ 9 w 1340"/>
                  <a:gd name="T47" fmla="*/ 1304 h 1688"/>
                  <a:gd name="T48" fmla="*/ 0 w 1340"/>
                  <a:gd name="T49" fmla="*/ 1352 h 1688"/>
                  <a:gd name="T50" fmla="*/ 9 w 1340"/>
                  <a:gd name="T51" fmla="*/ 1424 h 1688"/>
                  <a:gd name="T52" fmla="*/ 51 w 1340"/>
                  <a:gd name="T53" fmla="*/ 1464 h 1688"/>
                  <a:gd name="T54" fmla="*/ 17 w 1340"/>
                  <a:gd name="T55" fmla="*/ 1512 h 1688"/>
                  <a:gd name="T56" fmla="*/ 59 w 1340"/>
                  <a:gd name="T57" fmla="*/ 1552 h 1688"/>
                  <a:gd name="T58" fmla="*/ 17 w 1340"/>
                  <a:gd name="T59" fmla="*/ 1584 h 1688"/>
                  <a:gd name="T60" fmla="*/ 51 w 1340"/>
                  <a:gd name="T61" fmla="*/ 1632 h 1688"/>
                  <a:gd name="T62" fmla="*/ 102 w 1340"/>
                  <a:gd name="T63" fmla="*/ 1688 h 1688"/>
                  <a:gd name="T64" fmla="*/ 278 w 1340"/>
                  <a:gd name="T65" fmla="*/ 1624 h 1688"/>
                  <a:gd name="T66" fmla="*/ 346 w 1340"/>
                  <a:gd name="T67" fmla="*/ 1576 h 1688"/>
                  <a:gd name="T68" fmla="*/ 388 w 1340"/>
                  <a:gd name="T69" fmla="*/ 1512 h 1688"/>
                  <a:gd name="T70" fmla="*/ 422 w 1340"/>
                  <a:gd name="T71" fmla="*/ 1592 h 1688"/>
                  <a:gd name="T72" fmla="*/ 489 w 1340"/>
                  <a:gd name="T73" fmla="*/ 1456 h 1688"/>
                  <a:gd name="T74" fmla="*/ 514 w 1340"/>
                  <a:gd name="T75" fmla="*/ 1288 h 1688"/>
                  <a:gd name="T76" fmla="*/ 455 w 1340"/>
                  <a:gd name="T77" fmla="*/ 1048 h 1688"/>
                  <a:gd name="T78" fmla="*/ 582 w 1340"/>
                  <a:gd name="T79" fmla="*/ 912 h 1688"/>
                  <a:gd name="T80" fmla="*/ 590 w 1340"/>
                  <a:gd name="T81" fmla="*/ 712 h 1688"/>
                  <a:gd name="T82" fmla="*/ 691 w 1340"/>
                  <a:gd name="T83" fmla="*/ 568 h 1688"/>
                  <a:gd name="T84" fmla="*/ 717 w 1340"/>
                  <a:gd name="T85" fmla="*/ 440 h 1688"/>
                  <a:gd name="T86" fmla="*/ 851 w 1340"/>
                  <a:gd name="T87" fmla="*/ 400 h 1688"/>
                  <a:gd name="T88" fmla="*/ 851 w 1340"/>
                  <a:gd name="T89" fmla="*/ 296 h 1688"/>
                  <a:gd name="T90" fmla="*/ 1037 w 1340"/>
                  <a:gd name="T91" fmla="*/ 304 h 1688"/>
                  <a:gd name="T92" fmla="*/ 1113 w 1340"/>
                  <a:gd name="T93" fmla="*/ 176 h 1688"/>
                  <a:gd name="T94" fmla="*/ 1264 w 1340"/>
                  <a:gd name="T95" fmla="*/ 168 h 1688"/>
                  <a:gd name="T96" fmla="*/ 1340 w 1340"/>
                  <a:gd name="T97" fmla="*/ 144 h 1688"/>
                  <a:gd name="T98" fmla="*/ 1239 w 1340"/>
                  <a:gd name="T99" fmla="*/ 104 h 16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8" y="376"/>
                    </a:lnTo>
                    <a:lnTo>
                      <a:pt x="639" y="374"/>
                    </a:lnTo>
                    <a:lnTo>
                      <a:pt x="645" y="422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8" name="Oval 3"/>
            <p:cNvSpPr/>
            <p:nvPr/>
          </p:nvSpPr>
          <p:spPr>
            <a:xfrm>
              <a:off x="1405812" y="6031858"/>
              <a:ext cx="142613" cy="14669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9" name="Oval 5"/>
            <p:cNvSpPr/>
            <p:nvPr/>
          </p:nvSpPr>
          <p:spPr>
            <a:xfrm>
              <a:off x="1593981" y="3618859"/>
              <a:ext cx="142613" cy="14669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0" name="Oval 7"/>
            <p:cNvSpPr/>
            <p:nvPr/>
          </p:nvSpPr>
          <p:spPr>
            <a:xfrm>
              <a:off x="2545818" y="3773997"/>
              <a:ext cx="142613" cy="14669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1" name="Oval 8"/>
            <p:cNvSpPr/>
            <p:nvPr/>
          </p:nvSpPr>
          <p:spPr>
            <a:xfrm>
              <a:off x="3007330" y="4209409"/>
              <a:ext cx="142613" cy="14669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2" name="Oval 9"/>
            <p:cNvSpPr/>
            <p:nvPr/>
          </p:nvSpPr>
          <p:spPr>
            <a:xfrm>
              <a:off x="4123000" y="3975100"/>
              <a:ext cx="142613" cy="14669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3" name="Oval 10"/>
            <p:cNvSpPr/>
            <p:nvPr/>
          </p:nvSpPr>
          <p:spPr>
            <a:xfrm>
              <a:off x="4457962" y="4596759"/>
              <a:ext cx="142613" cy="14669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4" name="Oval 12"/>
            <p:cNvSpPr/>
            <p:nvPr/>
          </p:nvSpPr>
          <p:spPr>
            <a:xfrm>
              <a:off x="3444082" y="5225816"/>
              <a:ext cx="142613" cy="14669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67543" y="541718"/>
            <a:ext cx="5904681" cy="5047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9EE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9EE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body" idx="2"/>
          </p:nvPr>
        </p:nvSpPr>
        <p:spPr>
          <a:xfrm>
            <a:off x="268100" y="1547175"/>
            <a:ext cx="8786700" cy="411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GB" sz="2000" b="1" i="0" u="none" strike="noStrike" cap="none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-GB" sz="2000" b="0" i="0" u="none" strike="noStrike" cap="none" dirty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 have a University degree in the field of climate change/sustainability OR other equivalent degree in another field </a:t>
            </a:r>
            <a:r>
              <a:rPr lang="hu-HU" sz="2000" b="0" i="0" u="none" strike="noStrike" cap="none" dirty="0" smtClean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PLUS </a:t>
            </a:r>
            <a:r>
              <a:rPr lang="hu-HU" sz="2000" b="0" i="0" u="none" strike="noStrike" cap="none" dirty="0" err="1" smtClean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en-GB" sz="2000" b="0" i="0" u="none" strike="noStrike" cap="none" dirty="0" smtClean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least 2 years of work experience on climate</a:t>
            </a:r>
            <a:r>
              <a:rPr lang="en-GB" dirty="0">
                <a:solidFill>
                  <a:srgbClr val="004494"/>
                </a:solidFill>
              </a:rPr>
              <a:t> </a:t>
            </a:r>
            <a:r>
              <a:rPr lang="en-GB" sz="2000" b="0" i="0" u="none" strike="noStrike" cap="none" dirty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change/sustainability</a:t>
            </a: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GB" sz="2000" b="1" i="0" u="none" strike="noStrike" cap="none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-GB" sz="2000" b="0" i="0" u="none" strike="noStrike" cap="none" dirty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>
                <a:solidFill>
                  <a:srgbClr val="004494"/>
                </a:solidFill>
              </a:rPr>
              <a:t>are fluent in English (at least B2 equivalent)</a:t>
            </a: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GB" sz="2000" b="1" i="0" u="none" strike="noStrike" cap="none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-GB" sz="2000" b="0" i="0" u="none" strike="noStrike" cap="none" dirty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 are able to commit to </a:t>
            </a:r>
            <a:r>
              <a:rPr lang="en-GB" dirty="0">
                <a:solidFill>
                  <a:srgbClr val="004494"/>
                </a:solidFill>
              </a:rPr>
              <a:t>completing</a:t>
            </a:r>
            <a:r>
              <a:rPr lang="en-GB" sz="2000" b="0" i="0" u="none" strike="noStrike" cap="none" dirty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 all programme elements</a:t>
            </a: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GB" sz="2000" b="1" i="0" u="none" strike="noStrike" cap="none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-GB" sz="2000" b="0" i="0" u="none" strike="noStrike" cap="none" dirty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 live</a:t>
            </a:r>
            <a:r>
              <a:rPr lang="en-GB" dirty="0">
                <a:solidFill>
                  <a:srgbClr val="004494"/>
                </a:solidFill>
              </a:rPr>
              <a:t> in one of the participating locations</a:t>
            </a: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GB" sz="2000" b="1" i="0" u="none" strike="noStrike" cap="none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-GB" sz="2000" b="0" i="0" u="none" strike="noStrike" cap="none" dirty="0" smtClean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are open-minded and keen to learn, share, enjoy!</a:t>
            </a: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000" b="0" i="0" u="none" strike="noStrike" cap="none" dirty="0">
              <a:solidFill>
                <a:srgbClr val="004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GB" sz="1900" b="0" i="0" u="none" strike="noStrike" cap="none" dirty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You get to use your skills on something different, creating a new set of partnerships that will serve throughout your career, all with a grant of up to €2,000 towards your costs.</a:t>
            </a: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rgbClr val="009EE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7010400" y="6453187"/>
            <a:ext cx="2133599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575757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37118" y="627241"/>
            <a:ext cx="5697538" cy="4905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494"/>
              </a:buClr>
              <a:buSzPct val="25000"/>
              <a:buFont typeface="Calibri"/>
              <a:buNone/>
            </a:pPr>
            <a:r>
              <a:rPr lang="en-GB" sz="3000" b="0" i="0" u="none" strike="noStrike" cap="none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Becoming a Pioneer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5796135" y="6093296"/>
            <a:ext cx="3328027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4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7010400" y="1484783"/>
            <a:ext cx="5904681" cy="432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3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body" idx="2"/>
          </p:nvPr>
        </p:nvSpPr>
        <p:spPr>
          <a:xfrm>
            <a:off x="467543" y="1447320"/>
            <a:ext cx="7344815" cy="4176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000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 dirty="0" smtClean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Breaking </a:t>
            </a:r>
            <a:r>
              <a:rPr lang="en-GB" sz="2000" b="0" i="0" u="none" strike="noStrike" cap="none" dirty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boundaries and bringing fresh perspective!</a:t>
            </a:r>
          </a:p>
          <a:p>
            <a:pPr marL="36000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Be part of an </a:t>
            </a:r>
            <a:r>
              <a:rPr lang="en-GB" sz="2000" b="0" i="0" u="none" strike="noStrike" cap="none" dirty="0" smtClean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international </a:t>
            </a:r>
            <a:r>
              <a:rPr lang="en-GB" sz="2000" b="0" i="0" u="none" strike="noStrike" cap="none" dirty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community of low carbon innovators</a:t>
            </a:r>
          </a:p>
          <a:p>
            <a:pPr marL="36000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Receive training from leading European experts</a:t>
            </a:r>
          </a:p>
          <a:p>
            <a:pPr marL="36000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 dirty="0" smtClean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Unrivalled </a:t>
            </a:r>
            <a:r>
              <a:rPr lang="en-GB" sz="2000" b="0" i="0" u="none" strike="noStrike" cap="none" dirty="0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networking opportunities</a:t>
            </a:r>
          </a:p>
          <a:p>
            <a:pPr marL="360000" indent="-285750">
              <a:lnSpc>
                <a:spcPct val="150000"/>
              </a:lnSpc>
            </a:pPr>
            <a:r>
              <a:rPr lang="en-GB" dirty="0">
                <a:solidFill>
                  <a:srgbClr val="004494"/>
                </a:solidFill>
              </a:rPr>
              <a:t>Join Europe’s largest public-private innovation partnership, working together to address climate change</a:t>
            </a:r>
            <a:r>
              <a:rPr lang="en-GB" dirty="0" smtClean="0">
                <a:solidFill>
                  <a:srgbClr val="004494"/>
                </a:solidFill>
              </a:rPr>
              <a:t>!</a:t>
            </a:r>
            <a:endParaRPr lang="hu-HU" dirty="0" smtClean="0">
              <a:solidFill>
                <a:srgbClr val="004494"/>
              </a:solidFill>
            </a:endParaRPr>
          </a:p>
          <a:p>
            <a:pPr marL="360000" indent="-285750">
              <a:lnSpc>
                <a:spcPct val="150000"/>
              </a:lnSpc>
            </a:pPr>
            <a:r>
              <a:rPr lang="en-GB" dirty="0" smtClean="0">
                <a:solidFill>
                  <a:srgbClr val="004494"/>
                </a:solidFill>
              </a:rPr>
              <a:t>Meet fellow experts from public</a:t>
            </a:r>
            <a:r>
              <a:rPr lang="hu-HU" dirty="0" smtClean="0">
                <a:solidFill>
                  <a:srgbClr val="004494"/>
                </a:solidFill>
              </a:rPr>
              <a:t> </a:t>
            </a:r>
            <a:r>
              <a:rPr lang="en-GB" dirty="0" smtClean="0">
                <a:solidFill>
                  <a:srgbClr val="004494"/>
                </a:solidFill>
              </a:rPr>
              <a:t>administration, private</a:t>
            </a:r>
            <a:r>
              <a:rPr lang="hu-HU" dirty="0" smtClean="0">
                <a:solidFill>
                  <a:srgbClr val="004494"/>
                </a:solidFill>
              </a:rPr>
              <a:t> </a:t>
            </a:r>
            <a:r>
              <a:rPr lang="en-GB" dirty="0" smtClean="0">
                <a:solidFill>
                  <a:srgbClr val="004494"/>
                </a:solidFill>
              </a:rPr>
              <a:t>firms</a:t>
            </a:r>
            <a:r>
              <a:rPr lang="hu-HU" dirty="0" smtClean="0">
                <a:solidFill>
                  <a:srgbClr val="004494"/>
                </a:solidFill>
              </a:rPr>
              <a:t>, non-profit, </a:t>
            </a:r>
            <a:r>
              <a:rPr lang="hu-HU" dirty="0">
                <a:solidFill>
                  <a:srgbClr val="004494"/>
                </a:solidFill>
              </a:rPr>
              <a:t>and </a:t>
            </a:r>
            <a:r>
              <a:rPr lang="en-GB" dirty="0" smtClean="0">
                <a:solidFill>
                  <a:srgbClr val="004494"/>
                </a:solidFill>
              </a:rPr>
              <a:t>academia</a:t>
            </a: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6998510" y="6453335"/>
            <a:ext cx="2133599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575757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619943" y="694118"/>
            <a:ext cx="5904681" cy="432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Why Participate?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467543" y="541718"/>
            <a:ext cx="5904681" cy="432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GB" sz="3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Previous </a:t>
            </a:r>
            <a:r>
              <a:rPr lang="en-AU" sz="3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Hungarian</a:t>
            </a:r>
            <a:r>
              <a:rPr lang="hu-HU" sz="3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Hosts</a:t>
            </a:r>
            <a:r>
              <a:rPr lang="hu-HU" sz="3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hu-HU" sz="3000" b="0" i="0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selection</a:t>
            </a:r>
            <a:r>
              <a:rPr lang="hu-HU" sz="3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GB" sz="3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7010400" y="6453187"/>
            <a:ext cx="2133599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575757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53" y="2400929"/>
            <a:ext cx="1675713" cy="63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100994"/>
            <a:ext cx="1276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52" y="2101934"/>
            <a:ext cx="931924" cy="123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1943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25" y="2300287"/>
            <a:ext cx="1666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29" y="3028134"/>
            <a:ext cx="1733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72" y="3907301"/>
            <a:ext cx="11049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88" y="4272013"/>
            <a:ext cx="1356916" cy="94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138" y="4447570"/>
            <a:ext cx="1417998" cy="114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002039"/>
            <a:ext cx="906215" cy="131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61414"/>
            <a:ext cx="2079650" cy="103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219" y="2568944"/>
            <a:ext cx="1780027" cy="98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36" y="4317219"/>
            <a:ext cx="1586130" cy="99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29" y="3280547"/>
            <a:ext cx="1969993" cy="86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289" y="3596907"/>
            <a:ext cx="1678974" cy="79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8296" y="2360278"/>
            <a:ext cx="1673180" cy="107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395" y="1922205"/>
            <a:ext cx="2040160" cy="17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467543" y="541718"/>
            <a:ext cx="6480721" cy="432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GB" sz="3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Previous International </a:t>
            </a:r>
            <a:r>
              <a:rPr lang="en-GB" sz="3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Hosts</a:t>
            </a:r>
            <a:r>
              <a:rPr lang="hu-HU" sz="3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hu-HU" sz="3000" b="0" i="0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selection</a:t>
            </a:r>
            <a:r>
              <a:rPr lang="hu-HU" sz="3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GB" sz="3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7010400" y="6453187"/>
            <a:ext cx="2133599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575757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511" y="1340767"/>
            <a:ext cx="2289209" cy="864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49891" y="3176700"/>
            <a:ext cx="2526005" cy="840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54923" y="1101106"/>
            <a:ext cx="2095499" cy="124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44388" y="3608255"/>
            <a:ext cx="2857128" cy="717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01408" y="4522687"/>
            <a:ext cx="1870898" cy="65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7487" y="3035288"/>
            <a:ext cx="1095663" cy="109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80312" y="5169744"/>
            <a:ext cx="2510674" cy="48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861446" y="4130951"/>
            <a:ext cx="180975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833858" y="1340767"/>
            <a:ext cx="755643" cy="751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417317" y="1822790"/>
            <a:ext cx="1464097" cy="1005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79511" y="1341037"/>
            <a:ext cx="2289209" cy="864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833858" y="1341037"/>
            <a:ext cx="755643" cy="751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183437" y="2439550"/>
            <a:ext cx="2038485" cy="62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218025" y="4384875"/>
            <a:ext cx="1464099" cy="168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31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55786" y="4229425"/>
            <a:ext cx="1868487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31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589501" y="1068663"/>
            <a:ext cx="1808162" cy="112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 Cover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Text Content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368</Words>
  <Application>Microsoft Office PowerPoint</Application>
  <PresentationFormat>Diavetítés a képernyőre (4:3 oldalarány)</PresentationFormat>
  <Paragraphs>63</Paragraphs>
  <Slides>13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Arimo</vt:lpstr>
      <vt:lpstr>Open Sans</vt:lpstr>
      <vt:lpstr>White Cover</vt:lpstr>
      <vt:lpstr>Blue Text Content Slides</vt:lpstr>
      <vt:lpstr>PowerPoint bemutató</vt:lpstr>
      <vt:lpstr>PowerPoint bemutató</vt:lpstr>
      <vt:lpstr>Programme Overview</vt:lpstr>
      <vt:lpstr>PowerPoint bemutató</vt:lpstr>
      <vt:lpstr>PowerPoint bemutató</vt:lpstr>
      <vt:lpstr>Becoming a Pioneer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Nagy Edit</dc:creator>
  <cp:lastModifiedBy>Nagy Edit</cp:lastModifiedBy>
  <cp:revision>23</cp:revision>
  <cp:lastPrinted>2016-04-04T08:03:44Z</cp:lastPrinted>
  <dcterms:modified xsi:type="dcterms:W3CDTF">2016-04-28T09:10:48Z</dcterms:modified>
</cp:coreProperties>
</file>